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77" r:id="rId4"/>
    <p:sldId id="279" r:id="rId5"/>
    <p:sldId id="283" r:id="rId6"/>
    <p:sldId id="284" r:id="rId7"/>
    <p:sldId id="286" r:id="rId8"/>
    <p:sldId id="282" r:id="rId9"/>
    <p:sldId id="287" r:id="rId10"/>
    <p:sldId id="288" r:id="rId11"/>
    <p:sldId id="291" r:id="rId12"/>
    <p:sldId id="289" r:id="rId13"/>
    <p:sldId id="290" r:id="rId14"/>
    <p:sldId id="292" r:id="rId15"/>
    <p:sldId id="293" r:id="rId16"/>
    <p:sldId id="294" r:id="rId17"/>
    <p:sldId id="312" r:id="rId18"/>
    <p:sldId id="313" r:id="rId19"/>
    <p:sldId id="262" r:id="rId20"/>
    <p:sldId id="276" r:id="rId21"/>
    <p:sldId id="328" r:id="rId22"/>
    <p:sldId id="296" r:id="rId23"/>
    <p:sldId id="298" r:id="rId24"/>
    <p:sldId id="314" r:id="rId25"/>
    <p:sldId id="299" r:id="rId26"/>
    <p:sldId id="266" r:id="rId27"/>
    <p:sldId id="297" r:id="rId28"/>
    <p:sldId id="305" r:id="rId29"/>
    <p:sldId id="325" r:id="rId30"/>
    <p:sldId id="306" r:id="rId31"/>
    <p:sldId id="309" r:id="rId32"/>
    <p:sldId id="310" r:id="rId33"/>
    <p:sldId id="307" r:id="rId34"/>
    <p:sldId id="311" r:id="rId35"/>
    <p:sldId id="273" r:id="rId36"/>
    <p:sldId id="270" r:id="rId37"/>
    <p:sldId id="271" r:id="rId38"/>
    <p:sldId id="272" r:id="rId39"/>
    <p:sldId id="315" r:id="rId40"/>
    <p:sldId id="268" r:id="rId41"/>
    <p:sldId id="316" r:id="rId42"/>
    <p:sldId id="261" r:id="rId43"/>
    <p:sldId id="317" r:id="rId44"/>
    <p:sldId id="324" r:id="rId45"/>
    <p:sldId id="323" r:id="rId46"/>
    <p:sldId id="320" r:id="rId47"/>
    <p:sldId id="318" r:id="rId48"/>
    <p:sldId id="326" r:id="rId49"/>
    <p:sldId id="327" r:id="rId5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ssagne  Romain" userId="c9e1c268-e5c7-4cad-9571-a22e16e538f8" providerId="ADAL" clId="{1085E76A-3800-4D78-B3F3-9B03DD645E87}"/>
    <pc:docChg chg="undo custSel addSld delSld modSld sldOrd">
      <pc:chgData name="Chassagne  Romain" userId="c9e1c268-e5c7-4cad-9571-a22e16e538f8" providerId="ADAL" clId="{1085E76A-3800-4D78-B3F3-9B03DD645E87}" dt="2026-06-19T06:55:36.892" v="8149" actId="113"/>
      <pc:docMkLst>
        <pc:docMk/>
      </pc:docMkLst>
      <pc:sldChg chg="addSp modSp mod setBg setClrOvrMap">
        <pc:chgData name="Chassagne  Romain" userId="c9e1c268-e5c7-4cad-9571-a22e16e538f8" providerId="ADAL" clId="{1085E76A-3800-4D78-B3F3-9B03DD645E87}" dt="2026-05-25T09:13:27.198" v="7701" actId="20577"/>
        <pc:sldMkLst>
          <pc:docMk/>
          <pc:sldMk cId="1772832140" sldId="256"/>
        </pc:sldMkLst>
        <pc:spChg chg="mod">
          <ac:chgData name="Chassagne  Romain" userId="c9e1c268-e5c7-4cad-9571-a22e16e538f8" providerId="ADAL" clId="{1085E76A-3800-4D78-B3F3-9B03DD645E87}" dt="2026-05-25T07:44:36.409" v="6072" actId="26606"/>
          <ac:spMkLst>
            <pc:docMk/>
            <pc:sldMk cId="1772832140" sldId="256"/>
            <ac:spMk id="2" creationId="{BFB6A20F-B5DB-9DF7-602F-BB30C80DE050}"/>
          </ac:spMkLst>
        </pc:spChg>
        <pc:spChg chg="mod">
          <ac:chgData name="Chassagne  Romain" userId="c9e1c268-e5c7-4cad-9571-a22e16e538f8" providerId="ADAL" clId="{1085E76A-3800-4D78-B3F3-9B03DD645E87}" dt="2026-05-25T09:13:27.198" v="7701" actId="20577"/>
          <ac:spMkLst>
            <pc:docMk/>
            <pc:sldMk cId="1772832140" sldId="256"/>
            <ac:spMk id="3" creationId="{AA959F73-3A6C-8956-A9B0-572707F08D23}"/>
          </ac:spMkLst>
        </pc:spChg>
        <pc:spChg chg="add">
          <ac:chgData name="Chassagne  Romain" userId="c9e1c268-e5c7-4cad-9571-a22e16e538f8" providerId="ADAL" clId="{1085E76A-3800-4D78-B3F3-9B03DD645E87}" dt="2026-05-25T07:44:36.409" v="6072" actId="26606"/>
          <ac:spMkLst>
            <pc:docMk/>
            <pc:sldMk cId="1772832140" sldId="256"/>
            <ac:spMk id="9" creationId="{71B2258F-86CA-4D4D-8270-BC05FCDEBFB3}"/>
          </ac:spMkLst>
        </pc:spChg>
        <pc:picChg chg="add mod ord">
          <ac:chgData name="Chassagne  Romain" userId="c9e1c268-e5c7-4cad-9571-a22e16e538f8" providerId="ADAL" clId="{1085E76A-3800-4D78-B3F3-9B03DD645E87}" dt="2026-05-25T07:44:36.409" v="6072" actId="26606"/>
          <ac:picMkLst>
            <pc:docMk/>
            <pc:sldMk cId="1772832140" sldId="256"/>
            <ac:picMk id="4" creationId="{123A026B-E204-263D-2E6B-DDD2EDB1D046}"/>
          </ac:picMkLst>
        </pc:picChg>
        <pc:picChg chg="add mod">
          <ac:chgData name="Chassagne  Romain" userId="c9e1c268-e5c7-4cad-9571-a22e16e538f8" providerId="ADAL" clId="{1085E76A-3800-4D78-B3F3-9B03DD645E87}" dt="2026-05-25T07:54:24.959" v="6132" actId="1076"/>
          <ac:picMkLst>
            <pc:docMk/>
            <pc:sldMk cId="1772832140" sldId="256"/>
            <ac:picMk id="5" creationId="{C2EDC056-E950-A437-2352-F7E3456896CE}"/>
          </ac:picMkLst>
        </pc:picChg>
      </pc:sldChg>
      <pc:sldChg chg="addSp delSp modSp new mod">
        <pc:chgData name="Chassagne  Romain" userId="c9e1c268-e5c7-4cad-9571-a22e16e538f8" providerId="ADAL" clId="{1085E76A-3800-4D78-B3F3-9B03DD645E87}" dt="2026-05-25T07:57:45.777" v="6188"/>
        <pc:sldMkLst>
          <pc:docMk/>
          <pc:sldMk cId="3904756863" sldId="261"/>
        </pc:sldMkLst>
        <pc:spChg chg="add mod">
          <ac:chgData name="Chassagne  Romain" userId="c9e1c268-e5c7-4cad-9571-a22e16e538f8" providerId="ADAL" clId="{1085E76A-3800-4D78-B3F3-9B03DD645E87}" dt="2026-05-24T14:12:19.245" v="5430" actId="20577"/>
          <ac:spMkLst>
            <pc:docMk/>
            <pc:sldMk cId="3904756863" sldId="261"/>
            <ac:spMk id="2" creationId="{334F2D4B-590E-5F97-2537-B9D8279C4993}"/>
          </ac:spMkLst>
        </pc:spChg>
        <pc:picChg chg="add del">
          <ac:chgData name="Chassagne  Romain" userId="c9e1c268-e5c7-4cad-9571-a22e16e538f8" providerId="ADAL" clId="{1085E76A-3800-4D78-B3F3-9B03DD645E87}" dt="2026-05-24T15:51:08.086" v="5784" actId="478"/>
          <ac:picMkLst>
            <pc:docMk/>
            <pc:sldMk cId="3904756863" sldId="261"/>
            <ac:picMk id="3" creationId="{DA2DFEEB-20AE-D943-D06B-9670A179D7AC}"/>
          </ac:picMkLst>
        </pc:picChg>
        <pc:picChg chg="add mod">
          <ac:chgData name="Chassagne  Romain" userId="c9e1c268-e5c7-4cad-9571-a22e16e538f8" providerId="ADAL" clId="{1085E76A-3800-4D78-B3F3-9B03DD645E87}" dt="2026-05-25T07:57:45.777" v="6188"/>
          <ac:picMkLst>
            <pc:docMk/>
            <pc:sldMk cId="3904756863" sldId="261"/>
            <ac:picMk id="6" creationId="{E4965310-F304-EF97-100C-AE4BB80EB46C}"/>
          </ac:picMkLst>
        </pc:picChg>
        <pc:cxnChg chg="add mod">
          <ac:chgData name="Chassagne  Romain" userId="c9e1c268-e5c7-4cad-9571-a22e16e538f8" providerId="ADAL" clId="{1085E76A-3800-4D78-B3F3-9B03DD645E87}" dt="2026-05-24T14:12:13.217" v="5413"/>
          <ac:cxnSpMkLst>
            <pc:docMk/>
            <pc:sldMk cId="3904756863" sldId="261"/>
            <ac:cxnSpMk id="4" creationId="{A578DC24-8C29-CC5F-3B3B-D27D3F6357C1}"/>
          </ac:cxnSpMkLst>
        </pc:cxnChg>
      </pc:sldChg>
      <pc:sldChg chg="addSp modSp add mod">
        <pc:chgData name="Chassagne  Romain" userId="c9e1c268-e5c7-4cad-9571-a22e16e538f8" providerId="ADAL" clId="{1085E76A-3800-4D78-B3F3-9B03DD645E87}" dt="2026-05-25T07:55:07.736" v="6144"/>
        <pc:sldMkLst>
          <pc:docMk/>
          <pc:sldMk cId="571130839" sldId="262"/>
        </pc:sldMkLst>
        <pc:spChg chg="add mod">
          <ac:chgData name="Chassagne  Romain" userId="c9e1c268-e5c7-4cad-9571-a22e16e538f8" providerId="ADAL" clId="{1085E76A-3800-4D78-B3F3-9B03DD645E87}" dt="2026-05-24T15:41:54.936" v="5555" actId="1076"/>
          <ac:spMkLst>
            <pc:docMk/>
            <pc:sldMk cId="571130839" sldId="262"/>
            <ac:spMk id="2" creationId="{5E72AEA8-2CCE-09ED-5FB2-9E7912D088DC}"/>
          </ac:spMkLst>
        </pc:spChg>
        <pc:spChg chg="mod">
          <ac:chgData name="Chassagne  Romain" userId="c9e1c268-e5c7-4cad-9571-a22e16e538f8" providerId="ADAL" clId="{1085E76A-3800-4D78-B3F3-9B03DD645E87}" dt="2026-05-24T15:44:03.400" v="5707" actId="1076"/>
          <ac:spMkLst>
            <pc:docMk/>
            <pc:sldMk cId="571130839" sldId="262"/>
            <ac:spMk id="3" creationId="{2DB42C78-28C3-5BEF-9982-AC16BF6AD036}"/>
          </ac:spMkLst>
        </pc:spChg>
        <pc:spChg chg="mod">
          <ac:chgData name="Chassagne  Romain" userId="c9e1c268-e5c7-4cad-9571-a22e16e538f8" providerId="ADAL" clId="{1085E76A-3800-4D78-B3F3-9B03DD645E87}" dt="2026-05-24T15:48:01.996" v="5779" actId="1076"/>
          <ac:spMkLst>
            <pc:docMk/>
            <pc:sldMk cId="571130839" sldId="262"/>
            <ac:spMk id="5" creationId="{AF1EE334-8DFD-D58B-EEAE-44ACF3284412}"/>
          </ac:spMkLst>
        </pc:spChg>
        <pc:picChg chg="add mod">
          <ac:chgData name="Chassagne  Romain" userId="c9e1c268-e5c7-4cad-9571-a22e16e538f8" providerId="ADAL" clId="{1085E76A-3800-4D78-B3F3-9B03DD645E87}" dt="2026-05-25T07:55:07.736" v="6144"/>
          <ac:picMkLst>
            <pc:docMk/>
            <pc:sldMk cId="571130839" sldId="262"/>
            <ac:picMk id="6" creationId="{6B5E6C4D-FB6C-9827-4171-DCF0D6CE2029}"/>
          </ac:picMkLst>
        </pc:picChg>
        <pc:cxnChg chg="add mod">
          <ac:chgData name="Chassagne  Romain" userId="c9e1c268-e5c7-4cad-9571-a22e16e538f8" providerId="ADAL" clId="{1085E76A-3800-4D78-B3F3-9B03DD645E87}" dt="2026-05-24T15:41:25.097" v="5519"/>
          <ac:cxnSpMkLst>
            <pc:docMk/>
            <pc:sldMk cId="571130839" sldId="262"/>
            <ac:cxnSpMk id="4" creationId="{C735B792-4ED6-B25C-7005-A1D89059EE79}"/>
          </ac:cxnSpMkLst>
        </pc:cxnChg>
      </pc:sldChg>
      <pc:sldChg chg="addSp delSp modSp add mod ord">
        <pc:chgData name="Chassagne  Romain" userId="c9e1c268-e5c7-4cad-9571-a22e16e538f8" providerId="ADAL" clId="{1085E76A-3800-4D78-B3F3-9B03DD645E87}" dt="2026-05-25T07:55:17.902" v="6148"/>
        <pc:sldMkLst>
          <pc:docMk/>
          <pc:sldMk cId="534308026" sldId="266"/>
        </pc:sldMkLst>
        <pc:spChg chg="add mod">
          <ac:chgData name="Chassagne  Romain" userId="c9e1c268-e5c7-4cad-9571-a22e16e538f8" providerId="ADAL" clId="{1085E76A-3800-4D78-B3F3-9B03DD645E87}" dt="2026-05-23T08:59:18.018" v="2393" actId="1076"/>
          <ac:spMkLst>
            <pc:docMk/>
            <pc:sldMk cId="534308026" sldId="266"/>
            <ac:spMk id="5" creationId="{2334145D-3A75-3B57-1F6A-362A3960E446}"/>
          </ac:spMkLst>
        </pc:spChg>
        <pc:picChg chg="add mod">
          <ac:chgData name="Chassagne  Romain" userId="c9e1c268-e5c7-4cad-9571-a22e16e538f8" providerId="ADAL" clId="{1085E76A-3800-4D78-B3F3-9B03DD645E87}" dt="2026-05-23T08:59:23.760" v="2395" actId="14100"/>
          <ac:picMkLst>
            <pc:docMk/>
            <pc:sldMk cId="534308026" sldId="266"/>
            <ac:picMk id="3" creationId="{0DAB79D1-9A14-43F8-846E-33B3F2091C0E}"/>
          </ac:picMkLst>
        </pc:picChg>
        <pc:picChg chg="add mod">
          <ac:chgData name="Chassagne  Romain" userId="c9e1c268-e5c7-4cad-9571-a22e16e538f8" providerId="ADAL" clId="{1085E76A-3800-4D78-B3F3-9B03DD645E87}" dt="2026-05-25T07:55:17.902" v="6148"/>
          <ac:picMkLst>
            <pc:docMk/>
            <pc:sldMk cId="534308026" sldId="266"/>
            <ac:picMk id="7" creationId="{7C058C76-D566-F72E-646E-23437C10AE91}"/>
          </ac:picMkLst>
        </pc:picChg>
        <pc:cxnChg chg="add mod">
          <ac:chgData name="Chassagne  Romain" userId="c9e1c268-e5c7-4cad-9571-a22e16e538f8" providerId="ADAL" clId="{1085E76A-3800-4D78-B3F3-9B03DD645E87}" dt="2026-05-23T08:58:56.272" v="2374" actId="1076"/>
          <ac:cxnSpMkLst>
            <pc:docMk/>
            <pc:sldMk cId="534308026" sldId="266"/>
            <ac:cxnSpMk id="6" creationId="{251B8440-BEF2-AE31-C8FF-152B9541F280}"/>
          </ac:cxnSpMkLst>
        </pc:cxnChg>
      </pc:sldChg>
      <pc:sldChg chg="addSp delSp modSp new mod setBg">
        <pc:chgData name="Chassagne  Romain" userId="c9e1c268-e5c7-4cad-9571-a22e16e538f8" providerId="ADAL" clId="{1085E76A-3800-4D78-B3F3-9B03DD645E87}" dt="2026-05-25T07:51:57.156" v="6108" actId="20577"/>
        <pc:sldMkLst>
          <pc:docMk/>
          <pc:sldMk cId="2681907589" sldId="268"/>
        </pc:sldMkLst>
        <pc:spChg chg="add mod">
          <ac:chgData name="Chassagne  Romain" userId="c9e1c268-e5c7-4cad-9571-a22e16e538f8" providerId="ADAL" clId="{1085E76A-3800-4D78-B3F3-9B03DD645E87}" dt="2026-05-24T15:24:55.473" v="5435" actId="26606"/>
          <ac:spMkLst>
            <pc:docMk/>
            <pc:sldMk cId="2681907589" sldId="268"/>
            <ac:spMk id="2" creationId="{F1B3D5BD-30B3-E2A8-DC35-50079226B05B}"/>
          </ac:spMkLst>
        </pc:spChg>
        <pc:spChg chg="add mod">
          <ac:chgData name="Chassagne  Romain" userId="c9e1c268-e5c7-4cad-9571-a22e16e538f8" providerId="ADAL" clId="{1085E76A-3800-4D78-B3F3-9B03DD645E87}" dt="2026-05-24T15:24:55.473" v="5435" actId="26606"/>
          <ac:spMkLst>
            <pc:docMk/>
            <pc:sldMk cId="2681907589" sldId="268"/>
            <ac:spMk id="5" creationId="{C8619A3A-E758-5754-0264-E70CAE4ABA65}"/>
          </ac:spMkLst>
        </pc:spChg>
        <pc:spChg chg="add mod">
          <ac:chgData name="Chassagne  Romain" userId="c9e1c268-e5c7-4cad-9571-a22e16e538f8" providerId="ADAL" clId="{1085E76A-3800-4D78-B3F3-9B03DD645E87}" dt="2026-05-25T07:51:57.156" v="6108" actId="20577"/>
          <ac:spMkLst>
            <pc:docMk/>
            <pc:sldMk cId="2681907589" sldId="268"/>
            <ac:spMk id="8" creationId="{313C743F-2C8C-A3F7-604A-B9D3A20EF988}"/>
          </ac:spMkLst>
        </pc:spChg>
        <pc:spChg chg="add">
          <ac:chgData name="Chassagne  Romain" userId="c9e1c268-e5c7-4cad-9571-a22e16e538f8" providerId="ADAL" clId="{1085E76A-3800-4D78-B3F3-9B03DD645E87}" dt="2026-05-24T15:24:55.473" v="5435" actId="26606"/>
          <ac:spMkLst>
            <pc:docMk/>
            <pc:sldMk cId="2681907589" sldId="268"/>
            <ac:spMk id="11" creationId="{C1DD1A8A-57D5-4A81-AD04-532B043C5611}"/>
          </ac:spMkLst>
        </pc:spChg>
        <pc:spChg chg="add">
          <ac:chgData name="Chassagne  Romain" userId="c9e1c268-e5c7-4cad-9571-a22e16e538f8" providerId="ADAL" clId="{1085E76A-3800-4D78-B3F3-9B03DD645E87}" dt="2026-05-24T15:24:55.473" v="5435" actId="26606"/>
          <ac:spMkLst>
            <pc:docMk/>
            <pc:sldMk cId="2681907589" sldId="268"/>
            <ac:spMk id="13" creationId="{007891EC-4501-44ED-A8C8-B11B6DB767AB}"/>
          </ac:spMkLst>
        </pc:spChg>
        <pc:picChg chg="add mod ord">
          <ac:chgData name="Chassagne  Romain" userId="c9e1c268-e5c7-4cad-9571-a22e16e538f8" providerId="ADAL" clId="{1085E76A-3800-4D78-B3F3-9B03DD645E87}" dt="2026-05-24T15:26:32.275" v="5443" actId="1076"/>
          <ac:picMkLst>
            <pc:docMk/>
            <pc:sldMk cId="2681907589" sldId="268"/>
            <ac:picMk id="6" creationId="{DD280B78-ECE2-909A-E0AF-64E2130DD133}"/>
          </ac:picMkLst>
        </pc:picChg>
      </pc:sldChg>
      <pc:sldChg chg="addSp modSp new mod">
        <pc:chgData name="Chassagne  Romain" userId="c9e1c268-e5c7-4cad-9571-a22e16e538f8" providerId="ADAL" clId="{1085E76A-3800-4D78-B3F3-9B03DD645E87}" dt="2026-05-25T07:57:07.839" v="6181" actId="1076"/>
        <pc:sldMkLst>
          <pc:docMk/>
          <pc:sldMk cId="1572182330" sldId="270"/>
        </pc:sldMkLst>
        <pc:spChg chg="add mod">
          <ac:chgData name="Chassagne  Romain" userId="c9e1c268-e5c7-4cad-9571-a22e16e538f8" providerId="ADAL" clId="{1085E76A-3800-4D78-B3F3-9B03DD645E87}" dt="2026-05-21T07:19:19.628" v="418"/>
          <ac:spMkLst>
            <pc:docMk/>
            <pc:sldMk cId="1572182330" sldId="270"/>
            <ac:spMk id="4" creationId="{47198486-7E2B-20C3-709C-2501191E4EBC}"/>
          </ac:spMkLst>
        </pc:spChg>
        <pc:spChg chg="add mod">
          <ac:chgData name="Chassagne  Romain" userId="c9e1c268-e5c7-4cad-9571-a22e16e538f8" providerId="ADAL" clId="{1085E76A-3800-4D78-B3F3-9B03DD645E87}" dt="2026-05-21T07:21:32.603" v="453" actId="20577"/>
          <ac:spMkLst>
            <pc:docMk/>
            <pc:sldMk cId="1572182330" sldId="270"/>
            <ac:spMk id="5" creationId="{C5FFF8A8-F781-9634-CC2C-9CC474422F82}"/>
          </ac:spMkLst>
        </pc:spChg>
        <pc:spChg chg="add mod">
          <ac:chgData name="Chassagne  Romain" userId="c9e1c268-e5c7-4cad-9571-a22e16e538f8" providerId="ADAL" clId="{1085E76A-3800-4D78-B3F3-9B03DD645E87}" dt="2026-05-24T14:01:38.273" v="5363"/>
          <ac:spMkLst>
            <pc:docMk/>
            <pc:sldMk cId="1572182330" sldId="270"/>
            <ac:spMk id="7" creationId="{C221314F-D5FD-FE80-0E1A-50A0A88102D1}"/>
          </ac:spMkLst>
        </pc:spChg>
        <pc:picChg chg="add mod">
          <ac:chgData name="Chassagne  Romain" userId="c9e1c268-e5c7-4cad-9571-a22e16e538f8" providerId="ADAL" clId="{1085E76A-3800-4D78-B3F3-9B03DD645E87}" dt="2026-05-21T07:19:19.628" v="418"/>
          <ac:picMkLst>
            <pc:docMk/>
            <pc:sldMk cId="1572182330" sldId="270"/>
            <ac:picMk id="2" creationId="{F8FAD335-E8B9-F7FE-A147-88FBA51E65B5}"/>
          </ac:picMkLst>
        </pc:picChg>
        <pc:picChg chg="add mod">
          <ac:chgData name="Chassagne  Romain" userId="c9e1c268-e5c7-4cad-9571-a22e16e538f8" providerId="ADAL" clId="{1085E76A-3800-4D78-B3F3-9B03DD645E87}" dt="2026-05-25T07:57:07.839" v="6181" actId="1076"/>
          <ac:picMkLst>
            <pc:docMk/>
            <pc:sldMk cId="1572182330" sldId="270"/>
            <ac:picMk id="8" creationId="{E1A352C6-FE90-BAB3-C513-4B3E83F3A712}"/>
          </ac:picMkLst>
        </pc:picChg>
        <pc:cxnChg chg="add mod">
          <ac:chgData name="Chassagne  Romain" userId="c9e1c268-e5c7-4cad-9571-a22e16e538f8" providerId="ADAL" clId="{1085E76A-3800-4D78-B3F3-9B03DD645E87}" dt="2026-05-21T07:19:19.628" v="418"/>
          <ac:cxnSpMkLst>
            <pc:docMk/>
            <pc:sldMk cId="1572182330" sldId="270"/>
            <ac:cxnSpMk id="3" creationId="{2866CFCE-649A-C2A3-3EF8-767E856DF252}"/>
          </ac:cxnSpMkLst>
        </pc:cxnChg>
        <pc:cxnChg chg="add mod">
          <ac:chgData name="Chassagne  Romain" userId="c9e1c268-e5c7-4cad-9571-a22e16e538f8" providerId="ADAL" clId="{1085E76A-3800-4D78-B3F3-9B03DD645E87}" dt="2026-05-21T07:21:26.110" v="451"/>
          <ac:cxnSpMkLst>
            <pc:docMk/>
            <pc:sldMk cId="1572182330" sldId="270"/>
            <ac:cxnSpMk id="6" creationId="{EFD26246-B027-D3CF-7C4F-750043D6A157}"/>
          </ac:cxnSpMkLst>
        </pc:cxnChg>
      </pc:sldChg>
      <pc:sldChg chg="addSp modSp new mod">
        <pc:chgData name="Chassagne  Romain" userId="c9e1c268-e5c7-4cad-9571-a22e16e538f8" providerId="ADAL" clId="{1085E76A-3800-4D78-B3F3-9B03DD645E87}" dt="2026-05-25T07:57:18.694" v="6182"/>
        <pc:sldMkLst>
          <pc:docMk/>
          <pc:sldMk cId="2895369661" sldId="271"/>
        </pc:sldMkLst>
        <pc:spChg chg="add mod">
          <ac:chgData name="Chassagne  Romain" userId="c9e1c268-e5c7-4cad-9571-a22e16e538f8" providerId="ADAL" clId="{1085E76A-3800-4D78-B3F3-9B03DD645E87}" dt="2026-05-21T07:19:42.811" v="420"/>
          <ac:spMkLst>
            <pc:docMk/>
            <pc:sldMk cId="2895369661" sldId="271"/>
            <ac:spMk id="3" creationId="{151F4B34-A36A-6BB2-A831-072230105A10}"/>
          </ac:spMkLst>
        </pc:spChg>
        <pc:spChg chg="add mod">
          <ac:chgData name="Chassagne  Romain" userId="c9e1c268-e5c7-4cad-9571-a22e16e538f8" providerId="ADAL" clId="{1085E76A-3800-4D78-B3F3-9B03DD645E87}" dt="2026-05-21T07:21:36.378" v="455" actId="20577"/>
          <ac:spMkLst>
            <pc:docMk/>
            <pc:sldMk cId="2895369661" sldId="271"/>
            <ac:spMk id="4" creationId="{00467CAE-7E17-A593-5D85-41C02B30D853}"/>
          </ac:spMkLst>
        </pc:spChg>
        <pc:picChg chg="add mod">
          <ac:chgData name="Chassagne  Romain" userId="c9e1c268-e5c7-4cad-9571-a22e16e538f8" providerId="ADAL" clId="{1085E76A-3800-4D78-B3F3-9B03DD645E87}" dt="2026-05-21T07:19:42.811" v="420"/>
          <ac:picMkLst>
            <pc:docMk/>
            <pc:sldMk cId="2895369661" sldId="271"/>
            <ac:picMk id="2" creationId="{E41C3616-0847-7BAE-56C5-ADB2D342EFC7}"/>
          </ac:picMkLst>
        </pc:picChg>
        <pc:picChg chg="add mod">
          <ac:chgData name="Chassagne  Romain" userId="c9e1c268-e5c7-4cad-9571-a22e16e538f8" providerId="ADAL" clId="{1085E76A-3800-4D78-B3F3-9B03DD645E87}" dt="2026-05-25T07:57:18.694" v="6182"/>
          <ac:picMkLst>
            <pc:docMk/>
            <pc:sldMk cId="2895369661" sldId="271"/>
            <ac:picMk id="6" creationId="{5AE53DF7-BD10-8FBA-931B-D3F00C5C90B1}"/>
          </ac:picMkLst>
        </pc:picChg>
        <pc:cxnChg chg="add mod">
          <ac:chgData name="Chassagne  Romain" userId="c9e1c268-e5c7-4cad-9571-a22e16e538f8" providerId="ADAL" clId="{1085E76A-3800-4D78-B3F3-9B03DD645E87}" dt="2026-05-21T07:21:24.453" v="450"/>
          <ac:cxnSpMkLst>
            <pc:docMk/>
            <pc:sldMk cId="2895369661" sldId="271"/>
            <ac:cxnSpMk id="5" creationId="{0C36CAF3-0C5A-585B-A63C-E1D005A6AE2F}"/>
          </ac:cxnSpMkLst>
        </pc:cxnChg>
      </pc:sldChg>
      <pc:sldChg chg="addSp modSp new mod">
        <pc:chgData name="Chassagne  Romain" userId="c9e1c268-e5c7-4cad-9571-a22e16e538f8" providerId="ADAL" clId="{1085E76A-3800-4D78-B3F3-9B03DD645E87}" dt="2026-05-26T08:19:12.942" v="7961" actId="1076"/>
        <pc:sldMkLst>
          <pc:docMk/>
          <pc:sldMk cId="2451506373" sldId="272"/>
        </pc:sldMkLst>
        <pc:spChg chg="add mod">
          <ac:chgData name="Chassagne  Romain" userId="c9e1c268-e5c7-4cad-9571-a22e16e538f8" providerId="ADAL" clId="{1085E76A-3800-4D78-B3F3-9B03DD645E87}" dt="2026-05-21T07:19:58.671" v="422"/>
          <ac:spMkLst>
            <pc:docMk/>
            <pc:sldMk cId="2451506373" sldId="272"/>
            <ac:spMk id="3" creationId="{E254EF98-C8AA-9D0C-E4A1-85E7F38A79A7}"/>
          </ac:spMkLst>
        </pc:spChg>
        <pc:spChg chg="add mod">
          <ac:chgData name="Chassagne  Romain" userId="c9e1c268-e5c7-4cad-9571-a22e16e538f8" providerId="ADAL" clId="{1085E76A-3800-4D78-B3F3-9B03DD645E87}" dt="2026-05-21T07:20:09.575" v="423"/>
          <ac:spMkLst>
            <pc:docMk/>
            <pc:sldMk cId="2451506373" sldId="272"/>
            <ac:spMk id="4" creationId="{C392FDC5-04C8-B8EE-A396-526DA92A5C6B}"/>
          </ac:spMkLst>
        </pc:spChg>
        <pc:spChg chg="add mod">
          <ac:chgData name="Chassagne  Romain" userId="c9e1c268-e5c7-4cad-9571-a22e16e538f8" providerId="ADAL" clId="{1085E76A-3800-4D78-B3F3-9B03DD645E87}" dt="2026-05-21T07:21:39.610" v="457" actId="20577"/>
          <ac:spMkLst>
            <pc:docMk/>
            <pc:sldMk cId="2451506373" sldId="272"/>
            <ac:spMk id="5" creationId="{56BB552F-2114-85E2-5A22-A6046229D42F}"/>
          </ac:spMkLst>
        </pc:spChg>
        <pc:picChg chg="add mod">
          <ac:chgData name="Chassagne  Romain" userId="c9e1c268-e5c7-4cad-9571-a22e16e538f8" providerId="ADAL" clId="{1085E76A-3800-4D78-B3F3-9B03DD645E87}" dt="2026-05-21T07:19:58.671" v="422"/>
          <ac:picMkLst>
            <pc:docMk/>
            <pc:sldMk cId="2451506373" sldId="272"/>
            <ac:picMk id="2" creationId="{A004FEB3-9DC1-9E89-9CC6-A9EC7F56DF7B}"/>
          </ac:picMkLst>
        </pc:picChg>
        <pc:picChg chg="add mod">
          <ac:chgData name="Chassagne  Romain" userId="c9e1c268-e5c7-4cad-9571-a22e16e538f8" providerId="ADAL" clId="{1085E76A-3800-4D78-B3F3-9B03DD645E87}" dt="2026-05-25T07:57:20.092" v="6183"/>
          <ac:picMkLst>
            <pc:docMk/>
            <pc:sldMk cId="2451506373" sldId="272"/>
            <ac:picMk id="7" creationId="{065EBFED-9347-588C-EE78-EE9F29FCBF30}"/>
          </ac:picMkLst>
        </pc:picChg>
        <pc:picChg chg="add mod">
          <ac:chgData name="Chassagne  Romain" userId="c9e1c268-e5c7-4cad-9571-a22e16e538f8" providerId="ADAL" clId="{1085E76A-3800-4D78-B3F3-9B03DD645E87}" dt="2026-05-26T08:19:12.942" v="7961" actId="1076"/>
          <ac:picMkLst>
            <pc:docMk/>
            <pc:sldMk cId="2451506373" sldId="272"/>
            <ac:picMk id="8" creationId="{E09AD953-535B-FEBE-BCBA-08345149F3F9}"/>
          </ac:picMkLst>
        </pc:picChg>
        <pc:cxnChg chg="add mod">
          <ac:chgData name="Chassagne  Romain" userId="c9e1c268-e5c7-4cad-9571-a22e16e538f8" providerId="ADAL" clId="{1085E76A-3800-4D78-B3F3-9B03DD645E87}" dt="2026-05-21T07:21:19.655" v="449" actId="208"/>
          <ac:cxnSpMkLst>
            <pc:docMk/>
            <pc:sldMk cId="2451506373" sldId="272"/>
            <ac:cxnSpMk id="6" creationId="{AB4F6D31-8EDC-D5B9-C898-96291BAC31F8}"/>
          </ac:cxnSpMkLst>
        </pc:cxnChg>
      </pc:sldChg>
      <pc:sldChg chg="addSp modSp new mod">
        <pc:chgData name="Chassagne  Romain" userId="c9e1c268-e5c7-4cad-9571-a22e16e538f8" providerId="ADAL" clId="{1085E76A-3800-4D78-B3F3-9B03DD645E87}" dt="2026-05-25T09:06:46.780" v="7647" actId="6549"/>
        <pc:sldMkLst>
          <pc:docMk/>
          <pc:sldMk cId="994027888" sldId="273"/>
        </pc:sldMkLst>
        <pc:spChg chg="add mod">
          <ac:chgData name="Chassagne  Romain" userId="c9e1c268-e5c7-4cad-9571-a22e16e538f8" providerId="ADAL" clId="{1085E76A-3800-4D78-B3F3-9B03DD645E87}" dt="2026-05-21T07:23:11.851" v="471" actId="20577"/>
          <ac:spMkLst>
            <pc:docMk/>
            <pc:sldMk cId="994027888" sldId="273"/>
            <ac:spMk id="2" creationId="{1B5493F1-39F5-9E8B-FB0E-80DDF9B91365}"/>
          </ac:spMkLst>
        </pc:spChg>
        <pc:spChg chg="add mod">
          <ac:chgData name="Chassagne  Romain" userId="c9e1c268-e5c7-4cad-9571-a22e16e538f8" providerId="ADAL" clId="{1085E76A-3800-4D78-B3F3-9B03DD645E87}" dt="2026-05-25T09:06:46.780" v="7647" actId="6549"/>
          <ac:spMkLst>
            <pc:docMk/>
            <pc:sldMk cId="994027888" sldId="273"/>
            <ac:spMk id="6" creationId="{FE465C33-D140-D34E-89B4-B8377FCA0C32}"/>
          </ac:spMkLst>
        </pc:spChg>
        <pc:picChg chg="add mod">
          <ac:chgData name="Chassagne  Romain" userId="c9e1c268-e5c7-4cad-9571-a22e16e538f8" providerId="ADAL" clId="{1085E76A-3800-4D78-B3F3-9B03DD645E87}" dt="2026-05-24T13:58:10.350" v="5345" actId="1076"/>
          <ac:picMkLst>
            <pc:docMk/>
            <pc:sldMk cId="994027888" sldId="273"/>
            <ac:picMk id="4" creationId="{42EBC57C-100D-E09B-F7CC-5144C5FAC994}"/>
          </ac:picMkLst>
        </pc:picChg>
        <pc:picChg chg="add mod">
          <ac:chgData name="Chassagne  Romain" userId="c9e1c268-e5c7-4cad-9571-a22e16e538f8" providerId="ADAL" clId="{1085E76A-3800-4D78-B3F3-9B03DD645E87}" dt="2026-05-25T07:56:55.334" v="6177" actId="1076"/>
          <ac:picMkLst>
            <pc:docMk/>
            <pc:sldMk cId="994027888" sldId="273"/>
            <ac:picMk id="5" creationId="{CB6D8F4A-E26B-2272-C05D-8616D8503C70}"/>
          </ac:picMkLst>
        </pc:picChg>
        <pc:cxnChg chg="add mod">
          <ac:chgData name="Chassagne  Romain" userId="c9e1c268-e5c7-4cad-9571-a22e16e538f8" providerId="ADAL" clId="{1085E76A-3800-4D78-B3F3-9B03DD645E87}" dt="2026-05-21T07:23:07.037" v="459"/>
          <ac:cxnSpMkLst>
            <pc:docMk/>
            <pc:sldMk cId="994027888" sldId="273"/>
            <ac:cxnSpMk id="3" creationId="{D0164938-2555-CD0A-97EA-F4829ABC4203}"/>
          </ac:cxnSpMkLst>
        </pc:cxnChg>
      </pc:sldChg>
      <pc:sldChg chg="addSp delSp modSp new mod ord setBg">
        <pc:chgData name="Chassagne  Romain" userId="c9e1c268-e5c7-4cad-9571-a22e16e538f8" providerId="ADAL" clId="{1085E76A-3800-4D78-B3F3-9B03DD645E87}" dt="2026-05-26T06:08:02.706" v="7912" actId="478"/>
        <pc:sldMkLst>
          <pc:docMk/>
          <pc:sldMk cId="1909074470" sldId="276"/>
        </pc:sldMkLst>
        <pc:spChg chg="add mod">
          <ac:chgData name="Chassagne  Romain" userId="c9e1c268-e5c7-4cad-9571-a22e16e538f8" providerId="ADAL" clId="{1085E76A-3800-4D78-B3F3-9B03DD645E87}" dt="2026-05-21T07:36:12.823" v="514" actId="2085"/>
          <ac:spMkLst>
            <pc:docMk/>
            <pc:sldMk cId="1909074470" sldId="276"/>
            <ac:spMk id="4" creationId="{614A4657-5685-942C-83E8-0ECC64936C2C}"/>
          </ac:spMkLst>
        </pc:spChg>
        <pc:spChg chg="add">
          <ac:chgData name="Chassagne  Romain" userId="c9e1c268-e5c7-4cad-9571-a22e16e538f8" providerId="ADAL" clId="{1085E76A-3800-4D78-B3F3-9B03DD645E87}" dt="2026-05-21T07:35:40.244" v="508" actId="26606"/>
          <ac:spMkLst>
            <pc:docMk/>
            <pc:sldMk cId="1909074470" sldId="276"/>
            <ac:spMk id="8" creationId="{42A4FC2C-047E-45A5-965D-8E1E3BF09BC6}"/>
          </ac:spMkLst>
        </pc:spChg>
        <pc:spChg chg="add mod">
          <ac:chgData name="Chassagne  Romain" userId="c9e1c268-e5c7-4cad-9571-a22e16e538f8" providerId="ADAL" clId="{1085E76A-3800-4D78-B3F3-9B03DD645E87}" dt="2026-05-21T07:37:46.379" v="537" actId="207"/>
          <ac:spMkLst>
            <pc:docMk/>
            <pc:sldMk cId="1909074470" sldId="276"/>
            <ac:spMk id="17" creationId="{05A7DFE8-9E57-AE4D-4457-8DEE5B76C310}"/>
          </ac:spMkLst>
        </pc:spChg>
        <pc:picChg chg="add mod">
          <ac:chgData name="Chassagne  Romain" userId="c9e1c268-e5c7-4cad-9571-a22e16e538f8" providerId="ADAL" clId="{1085E76A-3800-4D78-B3F3-9B03DD645E87}" dt="2026-05-21T07:35:40.244" v="508" actId="26606"/>
          <ac:picMkLst>
            <pc:docMk/>
            <pc:sldMk cId="1909074470" sldId="276"/>
            <ac:picMk id="3" creationId="{E0D2C3A3-4697-04F3-F3A9-BB5578597BB4}"/>
          </ac:picMkLst>
        </pc:picChg>
      </pc:sldChg>
      <pc:sldChg chg="addSp delSp modSp add mod setBg">
        <pc:chgData name="Chassagne  Romain" userId="c9e1c268-e5c7-4cad-9571-a22e16e538f8" providerId="ADAL" clId="{1085E76A-3800-4D78-B3F3-9B03DD645E87}" dt="2026-05-21T11:59:12.427" v="663" actId="20577"/>
        <pc:sldMkLst>
          <pc:docMk/>
          <pc:sldMk cId="1537925271" sldId="277"/>
        </pc:sldMkLst>
        <pc:spChg chg="add mod">
          <ac:chgData name="Chassagne  Romain" userId="c9e1c268-e5c7-4cad-9571-a22e16e538f8" providerId="ADAL" clId="{1085E76A-3800-4D78-B3F3-9B03DD645E87}" dt="2026-05-21T11:59:12.427" v="663" actId="20577"/>
          <ac:spMkLst>
            <pc:docMk/>
            <pc:sldMk cId="1537925271" sldId="277"/>
            <ac:spMk id="2" creationId="{576476F5-5534-3C94-3E79-E45489BBFD78}"/>
          </ac:spMkLst>
        </pc:spChg>
        <pc:spChg chg="add">
          <ac:chgData name="Chassagne  Romain" userId="c9e1c268-e5c7-4cad-9571-a22e16e538f8" providerId="ADAL" clId="{1085E76A-3800-4D78-B3F3-9B03DD645E87}" dt="2026-05-21T08:23:53.032" v="585" actId="26606"/>
          <ac:spMkLst>
            <pc:docMk/>
            <pc:sldMk cId="1537925271" sldId="277"/>
            <ac:spMk id="22" creationId="{9203DE33-2CD4-4CA8-9AF3-37C3B65133B0}"/>
          </ac:spMkLst>
        </pc:spChg>
        <pc:spChg chg="add">
          <ac:chgData name="Chassagne  Romain" userId="c9e1c268-e5c7-4cad-9571-a22e16e538f8" providerId="ADAL" clId="{1085E76A-3800-4D78-B3F3-9B03DD645E87}" dt="2026-05-21T08:23:53.032" v="585" actId="26606"/>
          <ac:spMkLst>
            <pc:docMk/>
            <pc:sldMk cId="1537925271" sldId="277"/>
            <ac:spMk id="24" creationId="{0AF57B88-1D4C-41FA-A761-EC1DD10C35CB}"/>
          </ac:spMkLst>
        </pc:spChg>
        <pc:spChg chg="add">
          <ac:chgData name="Chassagne  Romain" userId="c9e1c268-e5c7-4cad-9571-a22e16e538f8" providerId="ADAL" clId="{1085E76A-3800-4D78-B3F3-9B03DD645E87}" dt="2026-05-21T08:23:53.032" v="585" actId="26606"/>
          <ac:spMkLst>
            <pc:docMk/>
            <pc:sldMk cId="1537925271" sldId="277"/>
            <ac:spMk id="26" creationId="{D2548F45-5164-4ABB-8212-7F293FDED8D4}"/>
          </ac:spMkLst>
        </pc:spChg>
        <pc:spChg chg="add">
          <ac:chgData name="Chassagne  Romain" userId="c9e1c268-e5c7-4cad-9571-a22e16e538f8" providerId="ADAL" clId="{1085E76A-3800-4D78-B3F3-9B03DD645E87}" dt="2026-05-21T08:23:53.032" v="585" actId="26606"/>
          <ac:spMkLst>
            <pc:docMk/>
            <pc:sldMk cId="1537925271" sldId="277"/>
            <ac:spMk id="28" creationId="{5E81CCFB-7BEF-4186-86FB-D09450B4D02D}"/>
          </ac:spMkLst>
        </pc:spChg>
        <pc:picChg chg="add mod ord">
          <ac:chgData name="Chassagne  Romain" userId="c9e1c268-e5c7-4cad-9571-a22e16e538f8" providerId="ADAL" clId="{1085E76A-3800-4D78-B3F3-9B03DD645E87}" dt="2026-05-21T08:23:53.032" v="585" actId="26606"/>
          <ac:picMkLst>
            <pc:docMk/>
            <pc:sldMk cId="1537925271" sldId="277"/>
            <ac:picMk id="6" creationId="{6E99B5B6-3368-17FA-72BA-CE8C544E6F2E}"/>
          </ac:picMkLst>
        </pc:picChg>
        <pc:cxnChg chg="add mod">
          <ac:chgData name="Chassagne  Romain" userId="c9e1c268-e5c7-4cad-9571-a22e16e538f8" providerId="ADAL" clId="{1085E76A-3800-4D78-B3F3-9B03DD645E87}" dt="2026-05-21T08:18:23.343" v="558"/>
          <ac:cxnSpMkLst>
            <pc:docMk/>
            <pc:sldMk cId="1537925271" sldId="277"/>
            <ac:cxnSpMk id="3" creationId="{0338EEC3-9700-A6DC-9A2D-915C7A759908}"/>
          </ac:cxnSpMkLst>
        </pc:cxnChg>
      </pc:sldChg>
      <pc:sldChg chg="addSp modSp add mod">
        <pc:chgData name="Chassagne  Romain" userId="c9e1c268-e5c7-4cad-9571-a22e16e538f8" providerId="ADAL" clId="{1085E76A-3800-4D78-B3F3-9B03DD645E87}" dt="2026-05-21T12:29:07.564" v="796" actId="20577"/>
        <pc:sldMkLst>
          <pc:docMk/>
          <pc:sldMk cId="2754630331" sldId="279"/>
        </pc:sldMkLst>
        <pc:spChg chg="mod">
          <ac:chgData name="Chassagne  Romain" userId="c9e1c268-e5c7-4cad-9571-a22e16e538f8" providerId="ADAL" clId="{1085E76A-3800-4D78-B3F3-9B03DD645E87}" dt="2026-05-21T12:00:01.260" v="667"/>
          <ac:spMkLst>
            <pc:docMk/>
            <pc:sldMk cId="2754630331" sldId="279"/>
            <ac:spMk id="2" creationId="{7037453A-030E-B941-D2F7-A2E840D6D4FB}"/>
          </ac:spMkLst>
        </pc:spChg>
        <pc:spChg chg="add mod">
          <ac:chgData name="Chassagne  Romain" userId="c9e1c268-e5c7-4cad-9571-a22e16e538f8" providerId="ADAL" clId="{1085E76A-3800-4D78-B3F3-9B03DD645E87}" dt="2026-05-21T08:48:09.809" v="624" actId="1076"/>
          <ac:spMkLst>
            <pc:docMk/>
            <pc:sldMk cId="2754630331" sldId="279"/>
            <ac:spMk id="5" creationId="{DF9298C5-4117-7E42-E39E-035884D6492E}"/>
          </ac:spMkLst>
        </pc:spChg>
        <pc:spChg chg="mod">
          <ac:chgData name="Chassagne  Romain" userId="c9e1c268-e5c7-4cad-9571-a22e16e538f8" providerId="ADAL" clId="{1085E76A-3800-4D78-B3F3-9B03DD645E87}" dt="2026-05-21T12:29:07.564" v="796" actId="20577"/>
          <ac:spMkLst>
            <pc:docMk/>
            <pc:sldMk cId="2754630331" sldId="279"/>
            <ac:spMk id="10" creationId="{DBCC601A-DD72-E93A-5206-5354F05536D3}"/>
          </ac:spMkLst>
        </pc:spChg>
      </pc:sldChg>
      <pc:sldChg chg="addSp delSp modSp add mod setBg">
        <pc:chgData name="Chassagne  Romain" userId="c9e1c268-e5c7-4cad-9571-a22e16e538f8" providerId="ADAL" clId="{1085E76A-3800-4D78-B3F3-9B03DD645E87}" dt="2026-05-21T08:45:21.735" v="606" actId="26606"/>
        <pc:sldMkLst>
          <pc:docMk/>
          <pc:sldMk cId="1640648334" sldId="281"/>
        </pc:sldMkLst>
        <pc:spChg chg="add">
          <ac:chgData name="Chassagne  Romain" userId="c9e1c268-e5c7-4cad-9571-a22e16e538f8" providerId="ADAL" clId="{1085E76A-3800-4D78-B3F3-9B03DD645E87}" dt="2026-05-21T08:45:21.735" v="606" actId="26606"/>
          <ac:spMkLst>
            <pc:docMk/>
            <pc:sldMk cId="1640648334" sldId="281"/>
            <ac:spMk id="14" creationId="{42A4FC2C-047E-45A5-965D-8E1E3BF09BC6}"/>
          </ac:spMkLst>
        </pc:spChg>
        <pc:picChg chg="add mod">
          <ac:chgData name="Chassagne  Romain" userId="c9e1c268-e5c7-4cad-9571-a22e16e538f8" providerId="ADAL" clId="{1085E76A-3800-4D78-B3F3-9B03DD645E87}" dt="2026-05-21T08:45:21.735" v="606" actId="26606"/>
          <ac:picMkLst>
            <pc:docMk/>
            <pc:sldMk cId="1640648334" sldId="281"/>
            <ac:picMk id="9" creationId="{2A6F17B2-3FB3-264E-152C-A5922D664AFB}"/>
          </ac:picMkLst>
        </pc:picChg>
      </pc:sldChg>
      <pc:sldChg chg="addSp delSp modSp new mod ord">
        <pc:chgData name="Chassagne  Romain" userId="c9e1c268-e5c7-4cad-9571-a22e16e538f8" providerId="ADAL" clId="{1085E76A-3800-4D78-B3F3-9B03DD645E87}" dt="2026-05-25T07:54:10.693" v="6130" actId="1076"/>
        <pc:sldMkLst>
          <pc:docMk/>
          <pc:sldMk cId="2894497371" sldId="282"/>
        </pc:sldMkLst>
        <pc:spChg chg="add mod">
          <ac:chgData name="Chassagne  Romain" userId="c9e1c268-e5c7-4cad-9571-a22e16e538f8" providerId="ADAL" clId="{1085E76A-3800-4D78-B3F3-9B03DD645E87}" dt="2026-05-21T13:26:10.648" v="1365" actId="20577"/>
          <ac:spMkLst>
            <pc:docMk/>
            <pc:sldMk cId="2894497371" sldId="282"/>
            <ac:spMk id="4" creationId="{CC02C996-9C8A-0D4E-C4B5-7A97F237B9D5}"/>
          </ac:spMkLst>
        </pc:spChg>
        <pc:spChg chg="add mod">
          <ac:chgData name="Chassagne  Romain" userId="c9e1c268-e5c7-4cad-9571-a22e16e538f8" providerId="ADAL" clId="{1085E76A-3800-4D78-B3F3-9B03DD645E87}" dt="2026-05-21T12:39:52.468" v="889" actId="1076"/>
          <ac:spMkLst>
            <pc:docMk/>
            <pc:sldMk cId="2894497371" sldId="282"/>
            <ac:spMk id="8" creationId="{9C930AB8-484D-29FD-8F26-72C3F8701BC9}"/>
          </ac:spMkLst>
        </pc:spChg>
        <pc:spChg chg="add mod">
          <ac:chgData name="Chassagne  Romain" userId="c9e1c268-e5c7-4cad-9571-a22e16e538f8" providerId="ADAL" clId="{1085E76A-3800-4D78-B3F3-9B03DD645E87}" dt="2026-05-21T12:39:52.468" v="889" actId="1076"/>
          <ac:spMkLst>
            <pc:docMk/>
            <pc:sldMk cId="2894497371" sldId="282"/>
            <ac:spMk id="9" creationId="{C5814D74-9A21-A518-5F0D-4FCEA177942D}"/>
          </ac:spMkLst>
        </pc:spChg>
        <pc:spChg chg="add mod">
          <ac:chgData name="Chassagne  Romain" userId="c9e1c268-e5c7-4cad-9571-a22e16e538f8" providerId="ADAL" clId="{1085E76A-3800-4D78-B3F3-9B03DD645E87}" dt="2026-05-21T12:40:55.029" v="905" actId="1076"/>
          <ac:spMkLst>
            <pc:docMk/>
            <pc:sldMk cId="2894497371" sldId="282"/>
            <ac:spMk id="10" creationId="{49C3DFC8-759E-7D7F-03EF-8618D07C5947}"/>
          </ac:spMkLst>
        </pc:spChg>
        <pc:spChg chg="add mod">
          <ac:chgData name="Chassagne  Romain" userId="c9e1c268-e5c7-4cad-9571-a22e16e538f8" providerId="ADAL" clId="{1085E76A-3800-4D78-B3F3-9B03DD645E87}" dt="2026-05-22T15:41:51.214" v="1735" actId="1076"/>
          <ac:spMkLst>
            <pc:docMk/>
            <pc:sldMk cId="2894497371" sldId="282"/>
            <ac:spMk id="27" creationId="{6AC2B5EE-3595-2C4E-87A8-9EEA360B88E7}"/>
          </ac:spMkLst>
        </pc:spChg>
        <pc:spChg chg="add mod">
          <ac:chgData name="Chassagne  Romain" userId="c9e1c268-e5c7-4cad-9571-a22e16e538f8" providerId="ADAL" clId="{1085E76A-3800-4D78-B3F3-9B03DD645E87}" dt="2026-05-21T13:20:18.693" v="1291" actId="207"/>
          <ac:spMkLst>
            <pc:docMk/>
            <pc:sldMk cId="2894497371" sldId="282"/>
            <ac:spMk id="29" creationId="{37212E41-E60C-4C5A-135D-21A8B7F21FEE}"/>
          </ac:spMkLst>
        </pc:spChg>
        <pc:spChg chg="add mod">
          <ac:chgData name="Chassagne  Romain" userId="c9e1c268-e5c7-4cad-9571-a22e16e538f8" providerId="ADAL" clId="{1085E76A-3800-4D78-B3F3-9B03DD645E87}" dt="2026-05-21T13:28:52.775" v="1410" actId="207"/>
          <ac:spMkLst>
            <pc:docMk/>
            <pc:sldMk cId="2894497371" sldId="282"/>
            <ac:spMk id="31" creationId="{B37CF03D-00FF-947F-32C1-8176C8B9EE1F}"/>
          </ac:spMkLst>
        </pc:spChg>
        <pc:spChg chg="add mod">
          <ac:chgData name="Chassagne  Romain" userId="c9e1c268-e5c7-4cad-9571-a22e16e538f8" providerId="ADAL" clId="{1085E76A-3800-4D78-B3F3-9B03DD645E87}" dt="2026-05-21T13:28:56.564" v="1411" actId="207"/>
          <ac:spMkLst>
            <pc:docMk/>
            <pc:sldMk cId="2894497371" sldId="282"/>
            <ac:spMk id="32" creationId="{E092EA9D-9FBC-823F-AB22-4DDA669B1A26}"/>
          </ac:spMkLst>
        </pc:spChg>
        <pc:spChg chg="add mod">
          <ac:chgData name="Chassagne  Romain" userId="c9e1c268-e5c7-4cad-9571-a22e16e538f8" providerId="ADAL" clId="{1085E76A-3800-4D78-B3F3-9B03DD645E87}" dt="2026-05-21T15:46:27.818" v="1578" actId="20577"/>
          <ac:spMkLst>
            <pc:docMk/>
            <pc:sldMk cId="2894497371" sldId="282"/>
            <ac:spMk id="33" creationId="{081A66F5-B263-6138-EA41-09FBBC1FA393}"/>
          </ac:spMkLst>
        </pc:spChg>
        <pc:spChg chg="add mod">
          <ac:chgData name="Chassagne  Romain" userId="c9e1c268-e5c7-4cad-9571-a22e16e538f8" providerId="ADAL" clId="{1085E76A-3800-4D78-B3F3-9B03DD645E87}" dt="2026-05-22T15:41:46.122" v="1734" actId="1076"/>
          <ac:spMkLst>
            <pc:docMk/>
            <pc:sldMk cId="2894497371" sldId="282"/>
            <ac:spMk id="35" creationId="{18F69264-7BBC-3FA1-D69A-F08EFDE5651A}"/>
          </ac:spMkLst>
        </pc:spChg>
        <pc:spChg chg="add mod">
          <ac:chgData name="Chassagne  Romain" userId="c9e1c268-e5c7-4cad-9571-a22e16e538f8" providerId="ADAL" clId="{1085E76A-3800-4D78-B3F3-9B03DD645E87}" dt="2026-05-21T15:49:41.327" v="1669" actId="1076"/>
          <ac:spMkLst>
            <pc:docMk/>
            <pc:sldMk cId="2894497371" sldId="282"/>
            <ac:spMk id="36" creationId="{261857D2-A4DB-5B9C-98F3-BB1695F0AAEB}"/>
          </ac:spMkLst>
        </pc:spChg>
        <pc:picChg chg="add mod">
          <ac:chgData name="Chassagne  Romain" userId="c9e1c268-e5c7-4cad-9571-a22e16e538f8" providerId="ADAL" clId="{1085E76A-3800-4D78-B3F3-9B03DD645E87}" dt="2026-05-25T07:54:10.693" v="6130" actId="1076"/>
          <ac:picMkLst>
            <pc:docMk/>
            <pc:sldMk cId="2894497371" sldId="282"/>
            <ac:picMk id="2" creationId="{92FB5CF9-73CF-FD17-AB9A-7A5027EDEA21}"/>
          </ac:picMkLst>
        </pc:picChg>
        <pc:picChg chg="add mod">
          <ac:chgData name="Chassagne  Romain" userId="c9e1c268-e5c7-4cad-9571-a22e16e538f8" providerId="ADAL" clId="{1085E76A-3800-4D78-B3F3-9B03DD645E87}" dt="2026-05-21T12:40:06.332" v="892" actId="1076"/>
          <ac:picMkLst>
            <pc:docMk/>
            <pc:sldMk cId="2894497371" sldId="282"/>
            <ac:picMk id="11" creationId="{D8B36CA8-F490-07B7-1E33-D066F9E17E6E}"/>
          </ac:picMkLst>
        </pc:picChg>
        <pc:picChg chg="add mod">
          <ac:chgData name="Chassagne  Romain" userId="c9e1c268-e5c7-4cad-9571-a22e16e538f8" providerId="ADAL" clId="{1085E76A-3800-4D78-B3F3-9B03DD645E87}" dt="2026-05-21T12:40:28.180" v="898" actId="1076"/>
          <ac:picMkLst>
            <pc:docMk/>
            <pc:sldMk cId="2894497371" sldId="282"/>
            <ac:picMk id="12" creationId="{8E83C944-2A26-F9D4-0273-EC5EEC547D32}"/>
          </ac:picMkLst>
        </pc:picChg>
        <pc:picChg chg="add mod">
          <ac:chgData name="Chassagne  Romain" userId="c9e1c268-e5c7-4cad-9571-a22e16e538f8" providerId="ADAL" clId="{1085E76A-3800-4D78-B3F3-9B03DD645E87}" dt="2026-05-21T12:40:57.276" v="906" actId="1076"/>
          <ac:picMkLst>
            <pc:docMk/>
            <pc:sldMk cId="2894497371" sldId="282"/>
            <ac:picMk id="13" creationId="{EDDE4438-2710-255B-A983-9BA23C9C7D09}"/>
          </ac:picMkLst>
        </pc:picChg>
        <pc:picChg chg="add mod modCrop">
          <ac:chgData name="Chassagne  Romain" userId="c9e1c268-e5c7-4cad-9571-a22e16e538f8" providerId="ADAL" clId="{1085E76A-3800-4D78-B3F3-9B03DD645E87}" dt="2026-05-21T13:02:09.735" v="1047" actId="1036"/>
          <ac:picMkLst>
            <pc:docMk/>
            <pc:sldMk cId="2894497371" sldId="282"/>
            <ac:picMk id="17" creationId="{1C8729BB-694C-CACE-732E-0D29599893CB}"/>
          </ac:picMkLst>
        </pc:picChg>
        <pc:picChg chg="add mod modCrop">
          <ac:chgData name="Chassagne  Romain" userId="c9e1c268-e5c7-4cad-9571-a22e16e538f8" providerId="ADAL" clId="{1085E76A-3800-4D78-B3F3-9B03DD645E87}" dt="2026-05-21T13:03:35.649" v="1051" actId="1076"/>
          <ac:picMkLst>
            <pc:docMk/>
            <pc:sldMk cId="2894497371" sldId="282"/>
            <ac:picMk id="19" creationId="{780582C9-5448-14EA-099B-A42F1C231E00}"/>
          </ac:picMkLst>
        </pc:picChg>
        <pc:picChg chg="add mod">
          <ac:chgData name="Chassagne  Romain" userId="c9e1c268-e5c7-4cad-9571-a22e16e538f8" providerId="ADAL" clId="{1085E76A-3800-4D78-B3F3-9B03DD645E87}" dt="2026-05-21T13:03:33.121" v="1050" actId="1076"/>
          <ac:picMkLst>
            <pc:docMk/>
            <pc:sldMk cId="2894497371" sldId="282"/>
            <ac:picMk id="20" creationId="{39A1C1C8-EDE2-1CE7-B137-91C2B3A6DD71}"/>
          </ac:picMkLst>
        </pc:picChg>
        <pc:picChg chg="add mod">
          <ac:chgData name="Chassagne  Romain" userId="c9e1c268-e5c7-4cad-9571-a22e16e538f8" providerId="ADAL" clId="{1085E76A-3800-4D78-B3F3-9B03DD645E87}" dt="2026-05-21T13:03:47.778" v="1053" actId="1076"/>
          <ac:picMkLst>
            <pc:docMk/>
            <pc:sldMk cId="2894497371" sldId="282"/>
            <ac:picMk id="21" creationId="{48A97907-00DA-4358-72B8-B10F45F72776}"/>
          </ac:picMkLst>
        </pc:picChg>
        <pc:picChg chg="add mod">
          <ac:chgData name="Chassagne  Romain" userId="c9e1c268-e5c7-4cad-9571-a22e16e538f8" providerId="ADAL" clId="{1085E76A-3800-4D78-B3F3-9B03DD645E87}" dt="2026-05-21T13:03:47.778" v="1053" actId="1076"/>
          <ac:picMkLst>
            <pc:docMk/>
            <pc:sldMk cId="2894497371" sldId="282"/>
            <ac:picMk id="22" creationId="{1CD19496-756B-06BB-6325-58B0A2D5EB1E}"/>
          </ac:picMkLst>
        </pc:picChg>
        <pc:picChg chg="add mod modCrop">
          <ac:chgData name="Chassagne  Romain" userId="c9e1c268-e5c7-4cad-9571-a22e16e538f8" providerId="ADAL" clId="{1085E76A-3800-4D78-B3F3-9B03DD645E87}" dt="2026-05-21T13:09:09.224" v="1066" actId="1076"/>
          <ac:picMkLst>
            <pc:docMk/>
            <pc:sldMk cId="2894497371" sldId="282"/>
            <ac:picMk id="24" creationId="{96276026-67C9-CAAD-D85E-F02A23FF7AF9}"/>
          </ac:picMkLst>
        </pc:picChg>
        <pc:picChg chg="add mod modCrop">
          <ac:chgData name="Chassagne  Romain" userId="c9e1c268-e5c7-4cad-9571-a22e16e538f8" providerId="ADAL" clId="{1085E76A-3800-4D78-B3F3-9B03DD645E87}" dt="2026-05-21T13:10:22.480" v="1085" actId="1076"/>
          <ac:picMkLst>
            <pc:docMk/>
            <pc:sldMk cId="2894497371" sldId="282"/>
            <ac:picMk id="26" creationId="{AE8A1B77-A06E-A822-E9AC-BB6D7A29B90E}"/>
          </ac:picMkLst>
        </pc:picChg>
        <pc:cxnChg chg="add mod">
          <ac:chgData name="Chassagne  Romain" userId="c9e1c268-e5c7-4cad-9571-a22e16e538f8" providerId="ADAL" clId="{1085E76A-3800-4D78-B3F3-9B03DD645E87}" dt="2026-05-21T12:20:37.476" v="730"/>
          <ac:cxnSpMkLst>
            <pc:docMk/>
            <pc:sldMk cId="2894497371" sldId="282"/>
            <ac:cxnSpMk id="5" creationId="{DF0EA9E3-A007-375B-C6CD-4B44E61DA43B}"/>
          </ac:cxnSpMkLst>
        </pc:cxnChg>
        <pc:cxnChg chg="add mod">
          <ac:chgData name="Chassagne  Romain" userId="c9e1c268-e5c7-4cad-9571-a22e16e538f8" providerId="ADAL" clId="{1085E76A-3800-4D78-B3F3-9B03DD645E87}" dt="2026-05-21T12:40:52.461" v="904" actId="14100"/>
          <ac:cxnSpMkLst>
            <pc:docMk/>
            <pc:sldMk cId="2894497371" sldId="282"/>
            <ac:cxnSpMk id="7" creationId="{659166FE-F67E-0E2A-5ECB-293DB74E3011}"/>
          </ac:cxnSpMkLst>
        </pc:cxnChg>
      </pc:sldChg>
      <pc:sldChg chg="addSp delSp modSp add mod">
        <pc:chgData name="Chassagne  Romain" userId="c9e1c268-e5c7-4cad-9571-a22e16e538f8" providerId="ADAL" clId="{1085E76A-3800-4D78-B3F3-9B03DD645E87}" dt="2026-05-21T12:17:04.329" v="707" actId="20577"/>
        <pc:sldMkLst>
          <pc:docMk/>
          <pc:sldMk cId="388793486" sldId="283"/>
        </pc:sldMkLst>
        <pc:spChg chg="mod">
          <ac:chgData name="Chassagne  Romain" userId="c9e1c268-e5c7-4cad-9571-a22e16e538f8" providerId="ADAL" clId="{1085E76A-3800-4D78-B3F3-9B03DD645E87}" dt="2026-05-21T12:17:04.329" v="707" actId="20577"/>
          <ac:spMkLst>
            <pc:docMk/>
            <pc:sldMk cId="388793486" sldId="283"/>
            <ac:spMk id="2" creationId="{B225B2C0-9593-F1AE-2BE6-07A8007DB679}"/>
          </ac:spMkLst>
        </pc:spChg>
        <pc:spChg chg="add mod">
          <ac:chgData name="Chassagne  Romain" userId="c9e1c268-e5c7-4cad-9571-a22e16e538f8" providerId="ADAL" clId="{1085E76A-3800-4D78-B3F3-9B03DD645E87}" dt="2026-05-21T12:00:58.995" v="692" actId="20577"/>
          <ac:spMkLst>
            <pc:docMk/>
            <pc:sldMk cId="388793486" sldId="283"/>
            <ac:spMk id="8" creationId="{9651E34D-753E-A77C-03E6-9C58C65F17B5}"/>
          </ac:spMkLst>
        </pc:spChg>
        <pc:picChg chg="add mod">
          <ac:chgData name="Chassagne  Romain" userId="c9e1c268-e5c7-4cad-9571-a22e16e538f8" providerId="ADAL" clId="{1085E76A-3800-4D78-B3F3-9B03DD645E87}" dt="2026-05-21T11:57:39.787" v="653" actId="1076"/>
          <ac:picMkLst>
            <pc:docMk/>
            <pc:sldMk cId="388793486" sldId="283"/>
            <ac:picMk id="4" creationId="{080CF140-4408-31B7-B9E6-BA35470BC1D9}"/>
          </ac:picMkLst>
        </pc:picChg>
      </pc:sldChg>
      <pc:sldChg chg="addSp delSp modSp add mod ord">
        <pc:chgData name="Chassagne  Romain" userId="c9e1c268-e5c7-4cad-9571-a22e16e538f8" providerId="ADAL" clId="{1085E76A-3800-4D78-B3F3-9B03DD645E87}" dt="2026-05-21T12:29:01.656" v="795" actId="20577"/>
        <pc:sldMkLst>
          <pc:docMk/>
          <pc:sldMk cId="3574122710" sldId="284"/>
        </pc:sldMkLst>
        <pc:spChg chg="mod">
          <ac:chgData name="Chassagne  Romain" userId="c9e1c268-e5c7-4cad-9571-a22e16e538f8" providerId="ADAL" clId="{1085E76A-3800-4D78-B3F3-9B03DD645E87}" dt="2026-05-21T12:17:28.359" v="711" actId="20577"/>
          <ac:spMkLst>
            <pc:docMk/>
            <pc:sldMk cId="3574122710" sldId="284"/>
            <ac:spMk id="2" creationId="{F4419F66-4F35-10AC-9727-CF0109B0B6BC}"/>
          </ac:spMkLst>
        </pc:spChg>
        <pc:spChg chg="add mod">
          <ac:chgData name="Chassagne  Romain" userId="c9e1c268-e5c7-4cad-9571-a22e16e538f8" providerId="ADAL" clId="{1085E76A-3800-4D78-B3F3-9B03DD645E87}" dt="2026-05-21T12:18:45.270" v="714"/>
          <ac:spMkLst>
            <pc:docMk/>
            <pc:sldMk cId="3574122710" sldId="284"/>
            <ac:spMk id="4" creationId="{2EBDCEE3-7506-A9A3-924F-DDF737274D26}"/>
          </ac:spMkLst>
        </pc:spChg>
        <pc:spChg chg="add mod">
          <ac:chgData name="Chassagne  Romain" userId="c9e1c268-e5c7-4cad-9571-a22e16e538f8" providerId="ADAL" clId="{1085E76A-3800-4D78-B3F3-9B03DD645E87}" dt="2026-05-21T12:29:01.656" v="795" actId="20577"/>
          <ac:spMkLst>
            <pc:docMk/>
            <pc:sldMk cId="3574122710" sldId="284"/>
            <ac:spMk id="7" creationId="{E290B2A5-9139-57BA-DE1E-BF282EB19E77}"/>
          </ac:spMkLst>
        </pc:spChg>
        <pc:picChg chg="add mod">
          <ac:chgData name="Chassagne  Romain" userId="c9e1c268-e5c7-4cad-9571-a22e16e538f8" providerId="ADAL" clId="{1085E76A-3800-4D78-B3F3-9B03DD645E87}" dt="2026-05-21T12:15:10.558" v="701" actId="14100"/>
          <ac:picMkLst>
            <pc:docMk/>
            <pc:sldMk cId="3574122710" sldId="284"/>
            <ac:picMk id="2050" creationId="{9F748BA0-8025-0911-E9D4-F4CD8E90F805}"/>
          </ac:picMkLst>
        </pc:picChg>
      </pc:sldChg>
      <pc:sldChg chg="addSp delSp modSp add mod">
        <pc:chgData name="Chassagne  Romain" userId="c9e1c268-e5c7-4cad-9571-a22e16e538f8" providerId="ADAL" clId="{1085E76A-3800-4D78-B3F3-9B03DD645E87}" dt="2026-05-21T12:37:56.524" v="860" actId="1076"/>
        <pc:sldMkLst>
          <pc:docMk/>
          <pc:sldMk cId="3290855364" sldId="286"/>
        </pc:sldMkLst>
        <pc:spChg chg="mod">
          <ac:chgData name="Chassagne  Romain" userId="c9e1c268-e5c7-4cad-9571-a22e16e538f8" providerId="ADAL" clId="{1085E76A-3800-4D78-B3F3-9B03DD645E87}" dt="2026-05-21T12:26:13.607" v="789" actId="20577"/>
          <ac:spMkLst>
            <pc:docMk/>
            <pc:sldMk cId="3290855364" sldId="286"/>
            <ac:spMk id="2" creationId="{97D546C9-EE42-DA16-37D6-62BE9AB208ED}"/>
          </ac:spMkLst>
        </pc:spChg>
        <pc:spChg chg="mod">
          <ac:chgData name="Chassagne  Romain" userId="c9e1c268-e5c7-4cad-9571-a22e16e538f8" providerId="ADAL" clId="{1085E76A-3800-4D78-B3F3-9B03DD645E87}" dt="2026-05-21T12:36:57.572" v="824"/>
          <ac:spMkLst>
            <pc:docMk/>
            <pc:sldMk cId="3290855364" sldId="286"/>
            <ac:spMk id="4" creationId="{8C478834-8BF1-8148-BC5E-CB22E9AF2AED}"/>
          </ac:spMkLst>
        </pc:spChg>
        <pc:spChg chg="mod">
          <ac:chgData name="Chassagne  Romain" userId="c9e1c268-e5c7-4cad-9571-a22e16e538f8" providerId="ADAL" clId="{1085E76A-3800-4D78-B3F3-9B03DD645E87}" dt="2026-05-21T12:35:06.233" v="823" actId="113"/>
          <ac:spMkLst>
            <pc:docMk/>
            <pc:sldMk cId="3290855364" sldId="286"/>
            <ac:spMk id="7" creationId="{B162476C-6536-C3FD-45FF-7DB89C63D945}"/>
          </ac:spMkLst>
        </pc:spChg>
        <pc:spChg chg="add mod">
          <ac:chgData name="Chassagne  Romain" userId="c9e1c268-e5c7-4cad-9571-a22e16e538f8" providerId="ADAL" clId="{1085E76A-3800-4D78-B3F3-9B03DD645E87}" dt="2026-05-21T12:37:56.524" v="860" actId="1076"/>
          <ac:spMkLst>
            <pc:docMk/>
            <pc:sldMk cId="3290855364" sldId="286"/>
            <ac:spMk id="9" creationId="{AEA187DF-2314-9D07-21A6-22338FF171F8}"/>
          </ac:spMkLst>
        </pc:spChg>
        <pc:picChg chg="add mod">
          <ac:chgData name="Chassagne  Romain" userId="c9e1c268-e5c7-4cad-9571-a22e16e538f8" providerId="ADAL" clId="{1085E76A-3800-4D78-B3F3-9B03DD645E87}" dt="2026-05-21T12:32:17.692" v="803" actId="14100"/>
          <ac:picMkLst>
            <pc:docMk/>
            <pc:sldMk cId="3290855364" sldId="286"/>
            <ac:picMk id="6" creationId="{C4FE435A-5EF4-4357-2C29-7AA479F8A0FD}"/>
          </ac:picMkLst>
        </pc:picChg>
      </pc:sldChg>
      <pc:sldChg chg="addSp delSp modSp add mod">
        <pc:chgData name="Chassagne  Romain" userId="c9e1c268-e5c7-4cad-9571-a22e16e538f8" providerId="ADAL" clId="{1085E76A-3800-4D78-B3F3-9B03DD645E87}" dt="2026-05-25T07:54:41.577" v="6135"/>
        <pc:sldMkLst>
          <pc:docMk/>
          <pc:sldMk cId="3686481153" sldId="287"/>
        </pc:sldMkLst>
        <pc:spChg chg="mod">
          <ac:chgData name="Chassagne  Romain" userId="c9e1c268-e5c7-4cad-9571-a22e16e538f8" providerId="ADAL" clId="{1085E76A-3800-4D78-B3F3-9B03DD645E87}" dt="2026-05-21T13:26:16.002" v="1366"/>
          <ac:spMkLst>
            <pc:docMk/>
            <pc:sldMk cId="3686481153" sldId="287"/>
            <ac:spMk id="4" creationId="{58AFDF4E-6200-D4AC-86F7-301A94D869F5}"/>
          </ac:spMkLst>
        </pc:spChg>
        <pc:spChg chg="add mod">
          <ac:chgData name="Chassagne  Romain" userId="c9e1c268-e5c7-4cad-9571-a22e16e538f8" providerId="ADAL" clId="{1085E76A-3800-4D78-B3F3-9B03DD645E87}" dt="2026-05-21T13:27:09.182" v="1397" actId="1076"/>
          <ac:spMkLst>
            <pc:docMk/>
            <pc:sldMk cId="3686481153" sldId="287"/>
            <ac:spMk id="15" creationId="{54E2957F-743B-B372-E875-C35AE53919C5}"/>
          </ac:spMkLst>
        </pc:spChg>
        <pc:spChg chg="add mod">
          <ac:chgData name="Chassagne  Romain" userId="c9e1c268-e5c7-4cad-9571-a22e16e538f8" providerId="ADAL" clId="{1085E76A-3800-4D78-B3F3-9B03DD645E87}" dt="2026-05-21T13:27:26.783" v="1400" actId="1076"/>
          <ac:spMkLst>
            <pc:docMk/>
            <pc:sldMk cId="3686481153" sldId="287"/>
            <ac:spMk id="16" creationId="{3FD88422-60E9-D9EE-BF4F-EED901096EF6}"/>
          </ac:spMkLst>
        </pc:spChg>
        <pc:spChg chg="add mod">
          <ac:chgData name="Chassagne  Romain" userId="c9e1c268-e5c7-4cad-9571-a22e16e538f8" providerId="ADAL" clId="{1085E76A-3800-4D78-B3F3-9B03DD645E87}" dt="2026-05-21T13:28:37.098" v="1409" actId="207"/>
          <ac:spMkLst>
            <pc:docMk/>
            <pc:sldMk cId="3686481153" sldId="287"/>
            <ac:spMk id="25" creationId="{F9F8C837-A34A-C41E-3578-40EB169F900C}"/>
          </ac:spMkLst>
        </pc:spChg>
        <pc:spChg chg="mod">
          <ac:chgData name="Chassagne  Romain" userId="c9e1c268-e5c7-4cad-9571-a22e16e538f8" providerId="ADAL" clId="{1085E76A-3800-4D78-B3F3-9B03DD645E87}" dt="2026-05-21T13:27:57.932" v="1405" actId="207"/>
          <ac:spMkLst>
            <pc:docMk/>
            <pc:sldMk cId="3686481153" sldId="287"/>
            <ac:spMk id="31" creationId="{85324D1A-D289-7E97-A87C-4956014D7672}"/>
          </ac:spMkLst>
        </pc:spChg>
        <pc:spChg chg="mod">
          <ac:chgData name="Chassagne  Romain" userId="c9e1c268-e5c7-4cad-9571-a22e16e538f8" providerId="ADAL" clId="{1085E76A-3800-4D78-B3F3-9B03DD645E87}" dt="2026-05-21T13:28:10.050" v="1406" actId="207"/>
          <ac:spMkLst>
            <pc:docMk/>
            <pc:sldMk cId="3686481153" sldId="287"/>
            <ac:spMk id="32" creationId="{9EA31F69-2A2F-0B0B-FCC7-BDE665D91A04}"/>
          </ac:spMkLst>
        </pc:spChg>
        <pc:spChg chg="mod">
          <ac:chgData name="Chassagne  Romain" userId="c9e1c268-e5c7-4cad-9571-a22e16e538f8" providerId="ADAL" clId="{1085E76A-3800-4D78-B3F3-9B03DD645E87}" dt="2026-05-21T15:46:42.739" v="1594" actId="20577"/>
          <ac:spMkLst>
            <pc:docMk/>
            <pc:sldMk cId="3686481153" sldId="287"/>
            <ac:spMk id="33" creationId="{C609C9F3-6E85-8099-769E-85534BC001D0}"/>
          </ac:spMkLst>
        </pc:spChg>
        <pc:spChg chg="add mod">
          <ac:chgData name="Chassagne  Romain" userId="c9e1c268-e5c7-4cad-9571-a22e16e538f8" providerId="ADAL" clId="{1085E76A-3800-4D78-B3F3-9B03DD645E87}" dt="2026-05-21T15:49:47.469" v="1671"/>
          <ac:spMkLst>
            <pc:docMk/>
            <pc:sldMk cId="3686481153" sldId="287"/>
            <ac:spMk id="34" creationId="{E308C70F-13C9-2F48-1E6D-D2D246B48411}"/>
          </ac:spMkLst>
        </pc:spChg>
        <pc:picChg chg="add mod">
          <ac:chgData name="Chassagne  Romain" userId="c9e1c268-e5c7-4cad-9571-a22e16e538f8" providerId="ADAL" clId="{1085E76A-3800-4D78-B3F3-9B03DD645E87}" dt="2026-05-25T07:54:41.577" v="6135"/>
          <ac:picMkLst>
            <pc:docMk/>
            <pc:sldMk cId="3686481153" sldId="287"/>
            <ac:picMk id="6" creationId="{1B75A766-58CA-5028-274F-B1EACD5A349F}"/>
          </ac:picMkLst>
        </pc:picChg>
        <pc:cxnChg chg="add mod">
          <ac:chgData name="Chassagne  Romain" userId="c9e1c268-e5c7-4cad-9571-a22e16e538f8" providerId="ADAL" clId="{1085E76A-3800-4D78-B3F3-9B03DD645E87}" dt="2026-05-21T13:27:06.735" v="1396" actId="1076"/>
          <ac:cxnSpMkLst>
            <pc:docMk/>
            <pc:sldMk cId="3686481153" sldId="287"/>
            <ac:cxnSpMk id="2" creationId="{33DA6D64-4689-A751-31F5-327FA49A8A48}"/>
          </ac:cxnSpMkLst>
        </pc:cxnChg>
        <pc:cxnChg chg="add mod">
          <ac:chgData name="Chassagne  Romain" userId="c9e1c268-e5c7-4cad-9571-a22e16e538f8" providerId="ADAL" clId="{1085E76A-3800-4D78-B3F3-9B03DD645E87}" dt="2026-05-21T13:27:35.366" v="1402" actId="14100"/>
          <ac:cxnSpMkLst>
            <pc:docMk/>
            <pc:sldMk cId="3686481153" sldId="287"/>
            <ac:cxnSpMk id="14" creationId="{19732136-66E0-64E4-8479-592BECEEFF32}"/>
          </ac:cxnSpMkLst>
        </pc:cxnChg>
      </pc:sldChg>
      <pc:sldChg chg="addSp delSp modSp add mod">
        <pc:chgData name="Chassagne  Romain" userId="c9e1c268-e5c7-4cad-9571-a22e16e538f8" providerId="ADAL" clId="{1085E76A-3800-4D78-B3F3-9B03DD645E87}" dt="2026-05-25T07:54:43.056" v="6136"/>
        <pc:sldMkLst>
          <pc:docMk/>
          <pc:sldMk cId="1186981034" sldId="288"/>
        </pc:sldMkLst>
        <pc:spChg chg="add mod">
          <ac:chgData name="Chassagne  Romain" userId="c9e1c268-e5c7-4cad-9571-a22e16e538f8" providerId="ADAL" clId="{1085E76A-3800-4D78-B3F3-9B03DD645E87}" dt="2026-05-21T15:50:39.254" v="1691" actId="20577"/>
          <ac:spMkLst>
            <pc:docMk/>
            <pc:sldMk cId="1186981034" sldId="288"/>
            <ac:spMk id="6" creationId="{DAB66AE7-1150-C7BB-00F9-F79FEEECDCA8}"/>
          </ac:spMkLst>
        </pc:spChg>
        <pc:spChg chg="add mod">
          <ac:chgData name="Chassagne  Romain" userId="c9e1c268-e5c7-4cad-9571-a22e16e538f8" providerId="ADAL" clId="{1085E76A-3800-4D78-B3F3-9B03DD645E87}" dt="2026-05-21T15:50:50.629" v="1707" actId="20577"/>
          <ac:spMkLst>
            <pc:docMk/>
            <pc:sldMk cId="1186981034" sldId="288"/>
            <ac:spMk id="11" creationId="{6DD11864-F6EF-3F62-4F44-12372EB19A10}"/>
          </ac:spMkLst>
        </pc:spChg>
        <pc:spChg chg="add mod">
          <ac:chgData name="Chassagne  Romain" userId="c9e1c268-e5c7-4cad-9571-a22e16e538f8" providerId="ADAL" clId="{1085E76A-3800-4D78-B3F3-9B03DD645E87}" dt="2026-05-21T15:49:55.241" v="1672"/>
          <ac:spMkLst>
            <pc:docMk/>
            <pc:sldMk cId="1186981034" sldId="288"/>
            <ac:spMk id="12" creationId="{F8DA780B-FAF3-9B6F-B8FA-9C91ACC99DE0}"/>
          </ac:spMkLst>
        </pc:spChg>
        <pc:spChg chg="add mod">
          <ac:chgData name="Chassagne  Romain" userId="c9e1c268-e5c7-4cad-9571-a22e16e538f8" providerId="ADAL" clId="{1085E76A-3800-4D78-B3F3-9B03DD645E87}" dt="2026-05-21T15:51:09.620" v="1733" actId="20577"/>
          <ac:spMkLst>
            <pc:docMk/>
            <pc:sldMk cId="1186981034" sldId="288"/>
            <ac:spMk id="13" creationId="{61CA156D-45FA-84C2-CAF7-B212593C801B}"/>
          </ac:spMkLst>
        </pc:spChg>
        <pc:spChg chg="mod">
          <ac:chgData name="Chassagne  Romain" userId="c9e1c268-e5c7-4cad-9571-a22e16e538f8" providerId="ADAL" clId="{1085E76A-3800-4D78-B3F3-9B03DD645E87}" dt="2026-05-21T15:46:59.572" v="1610" actId="20577"/>
          <ac:spMkLst>
            <pc:docMk/>
            <pc:sldMk cId="1186981034" sldId="288"/>
            <ac:spMk id="33" creationId="{E7285552-7E7B-C784-B9BB-DECBB3E19025}"/>
          </ac:spMkLst>
        </pc:spChg>
        <pc:picChg chg="add mod">
          <ac:chgData name="Chassagne  Romain" userId="c9e1c268-e5c7-4cad-9571-a22e16e538f8" providerId="ADAL" clId="{1085E76A-3800-4D78-B3F3-9B03DD645E87}" dt="2026-05-25T07:54:43.056" v="6136"/>
          <ac:picMkLst>
            <pc:docMk/>
            <pc:sldMk cId="1186981034" sldId="288"/>
            <ac:picMk id="3" creationId="{1746E8D7-C9E7-1387-5F69-936BF04597D5}"/>
          </ac:picMkLst>
        </pc:picChg>
      </pc:sldChg>
      <pc:sldChg chg="addSp delSp modSp add mod">
        <pc:chgData name="Chassagne  Romain" userId="c9e1c268-e5c7-4cad-9571-a22e16e538f8" providerId="ADAL" clId="{1085E76A-3800-4D78-B3F3-9B03DD645E87}" dt="2026-05-25T08:44:17.787" v="7502"/>
        <pc:sldMkLst>
          <pc:docMk/>
          <pc:sldMk cId="2090313840" sldId="289"/>
        </pc:sldMkLst>
        <pc:spChg chg="add mod">
          <ac:chgData name="Chassagne  Romain" userId="c9e1c268-e5c7-4cad-9571-a22e16e538f8" providerId="ADAL" clId="{1085E76A-3800-4D78-B3F3-9B03DD645E87}" dt="2026-05-21T13:51:56.537" v="1558" actId="20577"/>
          <ac:spMkLst>
            <pc:docMk/>
            <pc:sldMk cId="2090313840" sldId="289"/>
            <ac:spMk id="3" creationId="{2263F3A5-EF07-97A8-FBB0-3E832E64A9A5}"/>
          </ac:spMkLst>
        </pc:spChg>
        <pc:spChg chg="mod">
          <ac:chgData name="Chassagne  Romain" userId="c9e1c268-e5c7-4cad-9571-a22e16e538f8" providerId="ADAL" clId="{1085E76A-3800-4D78-B3F3-9B03DD645E87}" dt="2026-05-21T13:49:55.742" v="1526" actId="20577"/>
          <ac:spMkLst>
            <pc:docMk/>
            <pc:sldMk cId="2090313840" sldId="289"/>
            <ac:spMk id="4" creationId="{A7147733-DF9E-6FC3-D756-09697CA20221}"/>
          </ac:spMkLst>
        </pc:spChg>
        <pc:spChg chg="mod">
          <ac:chgData name="Chassagne  Romain" userId="c9e1c268-e5c7-4cad-9571-a22e16e538f8" providerId="ADAL" clId="{1085E76A-3800-4D78-B3F3-9B03DD645E87}" dt="2026-05-21T13:51:33.316" v="1548" actId="1076"/>
          <ac:spMkLst>
            <pc:docMk/>
            <pc:sldMk cId="2090313840" sldId="289"/>
            <ac:spMk id="8" creationId="{600A8053-91D5-EDFD-3715-7739B8E51407}"/>
          </ac:spMkLst>
        </pc:spChg>
        <pc:spChg chg="add mod">
          <ac:chgData name="Chassagne  Romain" userId="c9e1c268-e5c7-4cad-9571-a22e16e538f8" providerId="ADAL" clId="{1085E76A-3800-4D78-B3F3-9B03DD645E87}" dt="2026-05-22T16:11:39.191" v="1920" actId="1076"/>
          <ac:spMkLst>
            <pc:docMk/>
            <pc:sldMk cId="2090313840" sldId="289"/>
            <ac:spMk id="12" creationId="{C5112283-DDA8-450B-D689-580A84A0665F}"/>
          </ac:spMkLst>
        </pc:spChg>
        <pc:spChg chg="mod">
          <ac:chgData name="Chassagne  Romain" userId="c9e1c268-e5c7-4cad-9571-a22e16e538f8" providerId="ADAL" clId="{1085E76A-3800-4D78-B3F3-9B03DD645E87}" dt="2026-05-21T13:51:05.955" v="1531" actId="1076"/>
          <ac:spMkLst>
            <pc:docMk/>
            <pc:sldMk cId="2090313840" sldId="289"/>
            <ac:spMk id="15" creationId="{156DBF15-F6DE-C359-FA4F-93FC2AE09F42}"/>
          </ac:spMkLst>
        </pc:spChg>
        <pc:spChg chg="add mod">
          <ac:chgData name="Chassagne  Romain" userId="c9e1c268-e5c7-4cad-9571-a22e16e538f8" providerId="ADAL" clId="{1085E76A-3800-4D78-B3F3-9B03DD645E87}" dt="2026-05-22T16:09:26.054" v="1902" actId="403"/>
          <ac:spMkLst>
            <pc:docMk/>
            <pc:sldMk cId="2090313840" sldId="289"/>
            <ac:spMk id="17" creationId="{4B950B30-409C-553E-0BFD-6E007C047771}"/>
          </ac:spMkLst>
        </pc:spChg>
        <pc:spChg chg="add mod">
          <ac:chgData name="Chassagne  Romain" userId="c9e1c268-e5c7-4cad-9571-a22e16e538f8" providerId="ADAL" clId="{1085E76A-3800-4D78-B3F3-9B03DD645E87}" dt="2026-05-22T16:19:29.880" v="1929" actId="20577"/>
          <ac:spMkLst>
            <pc:docMk/>
            <pc:sldMk cId="2090313840" sldId="289"/>
            <ac:spMk id="18" creationId="{1219A0C1-5D8C-60C9-DAB6-CA97F2D23133}"/>
          </ac:spMkLst>
        </pc:spChg>
        <pc:spChg chg="add mod">
          <ac:chgData name="Chassagne  Romain" userId="c9e1c268-e5c7-4cad-9571-a22e16e538f8" providerId="ADAL" clId="{1085E76A-3800-4D78-B3F3-9B03DD645E87}" dt="2026-05-22T16:11:31.791" v="1919" actId="1076"/>
          <ac:spMkLst>
            <pc:docMk/>
            <pc:sldMk cId="2090313840" sldId="289"/>
            <ac:spMk id="19" creationId="{3F1065D1-9F68-D71F-06DE-6DDED8436DC5}"/>
          </ac:spMkLst>
        </pc:spChg>
        <pc:spChg chg="add mod">
          <ac:chgData name="Chassagne  Romain" userId="c9e1c268-e5c7-4cad-9571-a22e16e538f8" providerId="ADAL" clId="{1085E76A-3800-4D78-B3F3-9B03DD645E87}" dt="2026-05-25T08:44:17.787" v="7502"/>
          <ac:spMkLst>
            <pc:docMk/>
            <pc:sldMk cId="2090313840" sldId="289"/>
            <ac:spMk id="23" creationId="{393BFF12-047F-550E-C8C4-721AB59083F4}"/>
          </ac:spMkLst>
        </pc:spChg>
        <pc:picChg chg="add mod">
          <ac:chgData name="Chassagne  Romain" userId="c9e1c268-e5c7-4cad-9571-a22e16e538f8" providerId="ADAL" clId="{1085E76A-3800-4D78-B3F3-9B03DD645E87}" dt="2026-05-25T07:54:47.593" v="6138"/>
          <ac:picMkLst>
            <pc:docMk/>
            <pc:sldMk cId="2090313840" sldId="289"/>
            <ac:picMk id="22" creationId="{3B6C80F0-0B6A-94C8-3B3D-52493828C028}"/>
          </ac:picMkLst>
        </pc:picChg>
        <pc:picChg chg="add mod">
          <ac:chgData name="Chassagne  Romain" userId="c9e1c268-e5c7-4cad-9571-a22e16e538f8" providerId="ADAL" clId="{1085E76A-3800-4D78-B3F3-9B03DD645E87}" dt="2026-05-22T16:11:08.690" v="1912" actId="1076"/>
          <ac:picMkLst>
            <pc:docMk/>
            <pc:sldMk cId="2090313840" sldId="289"/>
            <ac:picMk id="1026" creationId="{02442FBB-AA0C-1C92-C452-5B4701A8CC4C}"/>
          </ac:picMkLst>
        </pc:picChg>
      </pc:sldChg>
      <pc:sldChg chg="addSp delSp modSp add mod">
        <pc:chgData name="Chassagne  Romain" userId="c9e1c268-e5c7-4cad-9571-a22e16e538f8" providerId="ADAL" clId="{1085E76A-3800-4D78-B3F3-9B03DD645E87}" dt="2026-05-25T08:44:22.497" v="7504"/>
        <pc:sldMkLst>
          <pc:docMk/>
          <pc:sldMk cId="3566039900" sldId="290"/>
        </pc:sldMkLst>
        <pc:spChg chg="add mod">
          <ac:chgData name="Chassagne  Romain" userId="c9e1c268-e5c7-4cad-9571-a22e16e538f8" providerId="ADAL" clId="{1085E76A-3800-4D78-B3F3-9B03DD645E87}" dt="2026-05-22T16:37:11.770" v="2066" actId="1035"/>
          <ac:spMkLst>
            <pc:docMk/>
            <pc:sldMk cId="3566039900" sldId="290"/>
            <ac:spMk id="6" creationId="{4372D2EB-C7A3-E422-C00E-8DD4022BD13D}"/>
          </ac:spMkLst>
        </pc:spChg>
        <pc:spChg chg="add mod">
          <ac:chgData name="Chassagne  Romain" userId="c9e1c268-e5c7-4cad-9571-a22e16e538f8" providerId="ADAL" clId="{1085E76A-3800-4D78-B3F3-9B03DD645E87}" dt="2026-05-25T08:44:22.497" v="7504"/>
          <ac:spMkLst>
            <pc:docMk/>
            <pc:sldMk cId="3566039900" sldId="290"/>
            <ac:spMk id="13" creationId="{71C940D1-FD85-81FE-9BE7-7D4457C90594}"/>
          </ac:spMkLst>
        </pc:spChg>
        <pc:spChg chg="mod">
          <ac:chgData name="Chassagne  Romain" userId="c9e1c268-e5c7-4cad-9571-a22e16e538f8" providerId="ADAL" clId="{1085E76A-3800-4D78-B3F3-9B03DD645E87}" dt="2026-05-22T16:22:30.040" v="1983" actId="113"/>
          <ac:spMkLst>
            <pc:docMk/>
            <pc:sldMk cId="3566039900" sldId="290"/>
            <ac:spMk id="18" creationId="{37D99F6F-C098-F177-3F25-3EC68E76AA72}"/>
          </ac:spMkLst>
        </pc:spChg>
        <pc:spChg chg="mod">
          <ac:chgData name="Chassagne  Romain" userId="c9e1c268-e5c7-4cad-9571-a22e16e538f8" providerId="ADAL" clId="{1085E76A-3800-4D78-B3F3-9B03DD645E87}" dt="2026-05-22T16:22:00.342" v="1980" actId="1076"/>
          <ac:spMkLst>
            <pc:docMk/>
            <pc:sldMk cId="3566039900" sldId="290"/>
            <ac:spMk id="21" creationId="{85F7705D-D11E-D340-5A96-D8FA9BE408CA}"/>
          </ac:spMkLst>
        </pc:spChg>
        <pc:picChg chg="add mod">
          <ac:chgData name="Chassagne  Romain" userId="c9e1c268-e5c7-4cad-9571-a22e16e538f8" providerId="ADAL" clId="{1085E76A-3800-4D78-B3F3-9B03DD645E87}" dt="2026-05-25T07:54:49.420" v="6139"/>
          <ac:picMkLst>
            <pc:docMk/>
            <pc:sldMk cId="3566039900" sldId="290"/>
            <ac:picMk id="10" creationId="{148F3E6A-6849-B637-3FC2-F098F8AC3C9D}"/>
          </ac:picMkLst>
        </pc:picChg>
        <pc:cxnChg chg="mod">
          <ac:chgData name="Chassagne  Romain" userId="c9e1c268-e5c7-4cad-9571-a22e16e538f8" providerId="ADAL" clId="{1085E76A-3800-4D78-B3F3-9B03DD645E87}" dt="2026-05-22T16:20:12.964" v="1940" actId="478"/>
          <ac:cxnSpMkLst>
            <pc:docMk/>
            <pc:sldMk cId="3566039900" sldId="290"/>
            <ac:cxnSpMk id="14" creationId="{38F5B891-C5CD-256E-B12A-78392433E92C}"/>
          </ac:cxnSpMkLst>
        </pc:cxnChg>
      </pc:sldChg>
      <pc:sldChg chg="addSp delSp modSp add mod ord">
        <pc:chgData name="Chassagne  Romain" userId="c9e1c268-e5c7-4cad-9571-a22e16e538f8" providerId="ADAL" clId="{1085E76A-3800-4D78-B3F3-9B03DD645E87}" dt="2026-05-25T08:44:13.112" v="7500" actId="478"/>
        <pc:sldMkLst>
          <pc:docMk/>
          <pc:sldMk cId="2609593255" sldId="291"/>
        </pc:sldMkLst>
        <pc:picChg chg="add mod">
          <ac:chgData name="Chassagne  Romain" userId="c9e1c268-e5c7-4cad-9571-a22e16e538f8" providerId="ADAL" clId="{1085E76A-3800-4D78-B3F3-9B03DD645E87}" dt="2026-05-25T07:54:45.967" v="6137"/>
          <ac:picMkLst>
            <pc:docMk/>
            <pc:sldMk cId="2609593255" sldId="291"/>
            <ac:picMk id="6" creationId="{DCE27E4C-80A6-7766-12CD-CE862A8FCB2C}"/>
          </ac:picMkLst>
        </pc:picChg>
      </pc:sldChg>
      <pc:sldChg chg="addSp delSp modSp add mod">
        <pc:chgData name="Chassagne  Romain" userId="c9e1c268-e5c7-4cad-9571-a22e16e538f8" providerId="ADAL" clId="{1085E76A-3800-4D78-B3F3-9B03DD645E87}" dt="2026-05-25T08:44:27.234" v="7506"/>
        <pc:sldMkLst>
          <pc:docMk/>
          <pc:sldMk cId="559014978" sldId="292"/>
        </pc:sldMkLst>
        <pc:spChg chg="mod">
          <ac:chgData name="Chassagne  Romain" userId="c9e1c268-e5c7-4cad-9571-a22e16e538f8" providerId="ADAL" clId="{1085E76A-3800-4D78-B3F3-9B03DD645E87}" dt="2026-05-22T16:37:06.841" v="2064" actId="1036"/>
          <ac:spMkLst>
            <pc:docMk/>
            <pc:sldMk cId="559014978" sldId="292"/>
            <ac:spMk id="6" creationId="{F9AB879B-DA68-BA81-B1A3-2BD05F04C057}"/>
          </ac:spMkLst>
        </pc:spChg>
        <pc:spChg chg="add mod">
          <ac:chgData name="Chassagne  Romain" userId="c9e1c268-e5c7-4cad-9571-a22e16e538f8" providerId="ADAL" clId="{1085E76A-3800-4D78-B3F3-9B03DD645E87}" dt="2026-05-23T08:52:16.330" v="2172"/>
          <ac:spMkLst>
            <pc:docMk/>
            <pc:sldMk cId="559014978" sldId="292"/>
            <ac:spMk id="10" creationId="{65E70806-9A63-FB7A-789A-54CB17BE379B}"/>
          </ac:spMkLst>
        </pc:spChg>
        <pc:spChg chg="add mod">
          <ac:chgData name="Chassagne  Romain" userId="c9e1c268-e5c7-4cad-9571-a22e16e538f8" providerId="ADAL" clId="{1085E76A-3800-4D78-B3F3-9B03DD645E87}" dt="2026-05-25T08:44:27.234" v="7506"/>
          <ac:spMkLst>
            <pc:docMk/>
            <pc:sldMk cId="559014978" sldId="292"/>
            <ac:spMk id="16" creationId="{EE53902A-7916-B5B5-8DD6-55E4C762BEA4}"/>
          </ac:spMkLst>
        </pc:spChg>
        <pc:spChg chg="mod">
          <ac:chgData name="Chassagne  Romain" userId="c9e1c268-e5c7-4cad-9571-a22e16e538f8" providerId="ADAL" clId="{1085E76A-3800-4D78-B3F3-9B03DD645E87}" dt="2026-05-22T16:33:51.097" v="2053" actId="20577"/>
          <ac:spMkLst>
            <pc:docMk/>
            <pc:sldMk cId="559014978" sldId="292"/>
            <ac:spMk id="17" creationId="{120BDAA5-BD1E-92CE-BF8C-160EE6822794}"/>
          </ac:spMkLst>
        </pc:spChg>
        <pc:spChg chg="mod">
          <ac:chgData name="Chassagne  Romain" userId="c9e1c268-e5c7-4cad-9571-a22e16e538f8" providerId="ADAL" clId="{1085E76A-3800-4D78-B3F3-9B03DD645E87}" dt="2026-05-22T16:38:54.604" v="2090" actId="20577"/>
          <ac:spMkLst>
            <pc:docMk/>
            <pc:sldMk cId="559014978" sldId="292"/>
            <ac:spMk id="18" creationId="{319901A9-8652-AE1B-6339-EFB59DFB57E0}"/>
          </ac:spMkLst>
        </pc:spChg>
        <pc:picChg chg="add mod">
          <ac:chgData name="Chassagne  Romain" userId="c9e1c268-e5c7-4cad-9571-a22e16e538f8" providerId="ADAL" clId="{1085E76A-3800-4D78-B3F3-9B03DD645E87}" dt="2026-05-25T07:54:51.197" v="6140"/>
          <ac:picMkLst>
            <pc:docMk/>
            <pc:sldMk cId="559014978" sldId="292"/>
            <ac:picMk id="13" creationId="{E3BA8390-1277-7019-2C2A-C7006FCCDADB}"/>
          </ac:picMkLst>
        </pc:picChg>
      </pc:sldChg>
      <pc:sldChg chg="addSp delSp modSp add mod">
        <pc:chgData name="Chassagne  Romain" userId="c9e1c268-e5c7-4cad-9571-a22e16e538f8" providerId="ADAL" clId="{1085E76A-3800-4D78-B3F3-9B03DD645E87}" dt="2026-05-25T08:44:31.886" v="7508"/>
        <pc:sldMkLst>
          <pc:docMk/>
          <pc:sldMk cId="1664893509" sldId="293"/>
        </pc:sldMkLst>
        <pc:spChg chg="mod">
          <ac:chgData name="Chassagne  Romain" userId="c9e1c268-e5c7-4cad-9571-a22e16e538f8" providerId="ADAL" clId="{1085E76A-3800-4D78-B3F3-9B03DD645E87}" dt="2026-05-23T08:52:07.473" v="2170" actId="1076"/>
          <ac:spMkLst>
            <pc:docMk/>
            <pc:sldMk cId="1664893509" sldId="293"/>
            <ac:spMk id="9" creationId="{CA5A350B-C629-DA0D-2DFF-8574322E1F37}"/>
          </ac:spMkLst>
        </pc:spChg>
        <pc:spChg chg="add mod">
          <ac:chgData name="Chassagne  Romain" userId="c9e1c268-e5c7-4cad-9571-a22e16e538f8" providerId="ADAL" clId="{1085E76A-3800-4D78-B3F3-9B03DD645E87}" dt="2026-05-23T08:52:25.754" v="2173" actId="313"/>
          <ac:spMkLst>
            <pc:docMk/>
            <pc:sldMk cId="1664893509" sldId="293"/>
            <ac:spMk id="10" creationId="{B12D8407-01D4-75BB-82F4-03CCCB7774D0}"/>
          </ac:spMkLst>
        </pc:spChg>
        <pc:spChg chg="add mod">
          <ac:chgData name="Chassagne  Romain" userId="c9e1c268-e5c7-4cad-9571-a22e16e538f8" providerId="ADAL" clId="{1085E76A-3800-4D78-B3F3-9B03DD645E87}" dt="2026-05-22T16:41:27.696" v="2144" actId="1076"/>
          <ac:spMkLst>
            <pc:docMk/>
            <pc:sldMk cId="1664893509" sldId="293"/>
            <ac:spMk id="13" creationId="{731CFFA7-C5A5-A0FF-074C-8A80372480E3}"/>
          </ac:spMkLst>
        </pc:spChg>
        <pc:spChg chg="mod">
          <ac:chgData name="Chassagne  Romain" userId="c9e1c268-e5c7-4cad-9571-a22e16e538f8" providerId="ADAL" clId="{1085E76A-3800-4D78-B3F3-9B03DD645E87}" dt="2026-05-22T16:40:56.514" v="2113" actId="20577"/>
          <ac:spMkLst>
            <pc:docMk/>
            <pc:sldMk cId="1664893509" sldId="293"/>
            <ac:spMk id="17" creationId="{CE7CCD87-4895-9393-4B8D-13BD31C55BEE}"/>
          </ac:spMkLst>
        </pc:spChg>
        <pc:spChg chg="mod">
          <ac:chgData name="Chassagne  Romain" userId="c9e1c268-e5c7-4cad-9571-a22e16e538f8" providerId="ADAL" clId="{1085E76A-3800-4D78-B3F3-9B03DD645E87}" dt="2026-05-22T16:42:01.419" v="2150"/>
          <ac:spMkLst>
            <pc:docMk/>
            <pc:sldMk cId="1664893509" sldId="293"/>
            <ac:spMk id="18" creationId="{C9BE5340-8734-E44C-949D-A96527178EF8}"/>
          </ac:spMkLst>
        </pc:spChg>
        <pc:spChg chg="add mod">
          <ac:chgData name="Chassagne  Romain" userId="c9e1c268-e5c7-4cad-9571-a22e16e538f8" providerId="ADAL" clId="{1085E76A-3800-4D78-B3F3-9B03DD645E87}" dt="2026-05-25T08:44:31.886" v="7508"/>
          <ac:spMkLst>
            <pc:docMk/>
            <pc:sldMk cId="1664893509" sldId="293"/>
            <ac:spMk id="20" creationId="{024A701F-0525-0C8B-88B3-93B82C8F6DB1}"/>
          </ac:spMkLst>
        </pc:spChg>
        <pc:picChg chg="add mod">
          <ac:chgData name="Chassagne  Romain" userId="c9e1c268-e5c7-4cad-9571-a22e16e538f8" providerId="ADAL" clId="{1085E76A-3800-4D78-B3F3-9B03DD645E87}" dt="2026-05-25T07:54:52.996" v="6141"/>
          <ac:picMkLst>
            <pc:docMk/>
            <pc:sldMk cId="1664893509" sldId="293"/>
            <ac:picMk id="16" creationId="{9DAC41A4-4E79-6BF9-2C1E-82E1D51A9B3E}"/>
          </ac:picMkLst>
        </pc:picChg>
      </pc:sldChg>
      <pc:sldChg chg="addSp delSp modSp add mod">
        <pc:chgData name="Chassagne  Romain" userId="c9e1c268-e5c7-4cad-9571-a22e16e538f8" providerId="ADAL" clId="{1085E76A-3800-4D78-B3F3-9B03DD645E87}" dt="2026-05-25T08:46:28.064" v="7554" actId="20577"/>
        <pc:sldMkLst>
          <pc:docMk/>
          <pc:sldMk cId="2802278066" sldId="294"/>
        </pc:sldMkLst>
        <pc:spChg chg="add mod">
          <ac:chgData name="Chassagne  Romain" userId="c9e1c268-e5c7-4cad-9571-a22e16e538f8" providerId="ADAL" clId="{1085E76A-3800-4D78-B3F3-9B03DD645E87}" dt="2026-05-23T08:52:52.554" v="2176" actId="1076"/>
          <ac:spMkLst>
            <pc:docMk/>
            <pc:sldMk cId="2802278066" sldId="294"/>
            <ac:spMk id="6" creationId="{A0B5CB0A-034F-24E0-C408-2E45AD8E7746}"/>
          </ac:spMkLst>
        </pc:spChg>
        <pc:spChg chg="mod">
          <ac:chgData name="Chassagne  Romain" userId="c9e1c268-e5c7-4cad-9571-a22e16e538f8" providerId="ADAL" clId="{1085E76A-3800-4D78-B3F3-9B03DD645E87}" dt="2026-05-25T08:46:28.064" v="7554" actId="20577"/>
          <ac:spMkLst>
            <pc:docMk/>
            <pc:sldMk cId="2802278066" sldId="294"/>
            <ac:spMk id="17" creationId="{D4A20D08-B044-67D7-4DD5-D4672A664738}"/>
          </ac:spMkLst>
        </pc:spChg>
        <pc:picChg chg="add mod">
          <ac:chgData name="Chassagne  Romain" userId="c9e1c268-e5c7-4cad-9571-a22e16e538f8" providerId="ADAL" clId="{1085E76A-3800-4D78-B3F3-9B03DD645E87}" dt="2026-05-25T07:54:55.297" v="6142"/>
          <ac:picMkLst>
            <pc:docMk/>
            <pc:sldMk cId="2802278066" sldId="294"/>
            <ac:picMk id="16" creationId="{27807FC8-6D96-C1DE-3DF7-2AAF9A095736}"/>
          </ac:picMkLst>
        </pc:picChg>
      </pc:sldChg>
      <pc:sldChg chg="delSp modSp add mod setBg delDesignElem">
        <pc:chgData name="Chassagne  Romain" userId="c9e1c268-e5c7-4cad-9571-a22e16e538f8" providerId="ADAL" clId="{1085E76A-3800-4D78-B3F3-9B03DD645E87}" dt="2026-05-23T08:57:46.743" v="2359" actId="1037"/>
        <pc:sldMkLst>
          <pc:docMk/>
          <pc:sldMk cId="2899653643" sldId="296"/>
        </pc:sldMkLst>
        <pc:spChg chg="mod">
          <ac:chgData name="Chassagne  Romain" userId="c9e1c268-e5c7-4cad-9571-a22e16e538f8" providerId="ADAL" clId="{1085E76A-3800-4D78-B3F3-9B03DD645E87}" dt="2026-05-23T08:57:46.743" v="2359" actId="1037"/>
          <ac:spMkLst>
            <pc:docMk/>
            <pc:sldMk cId="2899653643" sldId="296"/>
            <ac:spMk id="2" creationId="{CED5A01E-5581-391C-F4F1-5609939A94E9}"/>
          </ac:spMkLst>
        </pc:spChg>
      </pc:sldChg>
      <pc:sldChg chg="addSp delSp modSp add mod">
        <pc:chgData name="Chassagne  Romain" userId="c9e1c268-e5c7-4cad-9571-a22e16e538f8" providerId="ADAL" clId="{1085E76A-3800-4D78-B3F3-9B03DD645E87}" dt="2026-05-26T08:41:42.840" v="7988" actId="20577"/>
        <pc:sldMkLst>
          <pc:docMk/>
          <pc:sldMk cId="1760966159" sldId="297"/>
        </pc:sldMkLst>
        <pc:spChg chg="add mod">
          <ac:chgData name="Chassagne  Romain" userId="c9e1c268-e5c7-4cad-9571-a22e16e538f8" providerId="ADAL" clId="{1085E76A-3800-4D78-B3F3-9B03DD645E87}" dt="2026-05-23T14:14:27.992" v="2842"/>
          <ac:spMkLst>
            <pc:docMk/>
            <pc:sldMk cId="1760966159" sldId="297"/>
            <ac:spMk id="6" creationId="{91F51B6A-9812-2A1B-D39B-4F828448775C}"/>
          </ac:spMkLst>
        </pc:spChg>
        <pc:spChg chg="add mod">
          <ac:chgData name="Chassagne  Romain" userId="c9e1c268-e5c7-4cad-9571-a22e16e538f8" providerId="ADAL" clId="{1085E76A-3800-4D78-B3F3-9B03DD645E87}" dt="2026-05-24T12:38:54.739" v="4169" actId="6549"/>
          <ac:spMkLst>
            <pc:docMk/>
            <pc:sldMk cId="1760966159" sldId="297"/>
            <ac:spMk id="7" creationId="{C01BCECC-5156-1BF0-D28A-07A1016908A9}"/>
          </ac:spMkLst>
        </pc:spChg>
        <pc:graphicFrameChg chg="add mod modGraphic">
          <ac:chgData name="Chassagne  Romain" userId="c9e1c268-e5c7-4cad-9571-a22e16e538f8" providerId="ADAL" clId="{1085E76A-3800-4D78-B3F3-9B03DD645E87}" dt="2026-05-26T08:41:42.840" v="7988" actId="20577"/>
          <ac:graphicFrameMkLst>
            <pc:docMk/>
            <pc:sldMk cId="1760966159" sldId="297"/>
            <ac:graphicFrameMk id="14" creationId="{5BACCE23-6705-86A2-27BC-CC097B644570}"/>
          </ac:graphicFrameMkLst>
        </pc:graphicFrameChg>
        <pc:picChg chg="add mod">
          <ac:chgData name="Chassagne  Romain" userId="c9e1c268-e5c7-4cad-9571-a22e16e538f8" providerId="ADAL" clId="{1085E76A-3800-4D78-B3F3-9B03DD645E87}" dt="2026-05-25T07:55:23.293" v="6150"/>
          <ac:picMkLst>
            <pc:docMk/>
            <pc:sldMk cId="1760966159" sldId="297"/>
            <ac:picMk id="15" creationId="{F89F34EA-973A-766F-1913-6AD548F248FD}"/>
          </ac:picMkLst>
        </pc:picChg>
        <pc:cxnChg chg="add mod">
          <ac:chgData name="Chassagne  Romain" userId="c9e1c268-e5c7-4cad-9571-a22e16e538f8" providerId="ADAL" clId="{1085E76A-3800-4D78-B3F3-9B03DD645E87}" dt="2026-05-23T14:12:15.217" v="2810"/>
          <ac:cxnSpMkLst>
            <pc:docMk/>
            <pc:sldMk cId="1760966159" sldId="297"/>
            <ac:cxnSpMk id="5" creationId="{3E0F71A4-83C6-1230-5705-367CBB31955A}"/>
          </ac:cxnSpMkLst>
        </pc:cxnChg>
      </pc:sldChg>
      <pc:sldChg chg="addSp delSp modSp add mod">
        <pc:chgData name="Chassagne  Romain" userId="c9e1c268-e5c7-4cad-9571-a22e16e538f8" providerId="ADAL" clId="{1085E76A-3800-4D78-B3F3-9B03DD645E87}" dt="2026-05-26T08:38:05.480" v="7979" actId="20577"/>
        <pc:sldMkLst>
          <pc:docMk/>
          <pc:sldMk cId="967443259" sldId="298"/>
        </pc:sldMkLst>
        <pc:spChg chg="add mod">
          <ac:chgData name="Chassagne  Romain" userId="c9e1c268-e5c7-4cad-9571-a22e16e538f8" providerId="ADAL" clId="{1085E76A-3800-4D78-B3F3-9B03DD645E87}" dt="2026-05-23T09:28:46.054" v="2531" actId="1076"/>
          <ac:spMkLst>
            <pc:docMk/>
            <pc:sldMk cId="967443259" sldId="298"/>
            <ac:spMk id="2" creationId="{DD3129E3-6AE1-162F-ED11-3AF9D85E38ED}"/>
          </ac:spMkLst>
        </pc:spChg>
        <pc:spChg chg="mod">
          <ac:chgData name="Chassagne  Romain" userId="c9e1c268-e5c7-4cad-9571-a22e16e538f8" providerId="ADAL" clId="{1085E76A-3800-4D78-B3F3-9B03DD645E87}" dt="2026-05-23T09:00:24.214" v="2437" actId="313"/>
          <ac:spMkLst>
            <pc:docMk/>
            <pc:sldMk cId="967443259" sldId="298"/>
            <ac:spMk id="5" creationId="{9A252401-E4DF-E005-2290-FD226B987703}"/>
          </ac:spMkLst>
        </pc:spChg>
        <pc:spChg chg="add mod">
          <ac:chgData name="Chassagne  Romain" userId="c9e1c268-e5c7-4cad-9571-a22e16e538f8" providerId="ADAL" clId="{1085E76A-3800-4D78-B3F3-9B03DD645E87}" dt="2026-05-23T09:28:52.248" v="2533" actId="1076"/>
          <ac:spMkLst>
            <pc:docMk/>
            <pc:sldMk cId="967443259" sldId="298"/>
            <ac:spMk id="18" creationId="{4BC93D8C-7A68-F038-235C-D240256C87B7}"/>
          </ac:spMkLst>
        </pc:spChg>
        <pc:spChg chg="add mod">
          <ac:chgData name="Chassagne  Romain" userId="c9e1c268-e5c7-4cad-9571-a22e16e538f8" providerId="ADAL" clId="{1085E76A-3800-4D78-B3F3-9B03DD645E87}" dt="2026-05-23T09:25:56.958" v="2500" actId="207"/>
          <ac:spMkLst>
            <pc:docMk/>
            <pc:sldMk cId="967443259" sldId="298"/>
            <ac:spMk id="26" creationId="{BC0FB9FB-8C6B-95C4-C5F3-75949C7B1116}"/>
          </ac:spMkLst>
        </pc:spChg>
        <pc:spChg chg="add mod">
          <ac:chgData name="Chassagne  Romain" userId="c9e1c268-e5c7-4cad-9571-a22e16e538f8" providerId="ADAL" clId="{1085E76A-3800-4D78-B3F3-9B03DD645E87}" dt="2026-05-23T09:26:40.872" v="2509" actId="207"/>
          <ac:spMkLst>
            <pc:docMk/>
            <pc:sldMk cId="967443259" sldId="298"/>
            <ac:spMk id="29" creationId="{73B88EA9-A562-5D79-F26F-460B5887487E}"/>
          </ac:spMkLst>
        </pc:spChg>
        <pc:spChg chg="add mod">
          <ac:chgData name="Chassagne  Romain" userId="c9e1c268-e5c7-4cad-9571-a22e16e538f8" providerId="ADAL" clId="{1085E76A-3800-4D78-B3F3-9B03DD645E87}" dt="2026-05-23T09:30:16.555" v="2557" actId="1036"/>
          <ac:spMkLst>
            <pc:docMk/>
            <pc:sldMk cId="967443259" sldId="298"/>
            <ac:spMk id="30" creationId="{FDE52D1E-FC4F-5A55-2C85-485B4F37889A}"/>
          </ac:spMkLst>
        </pc:spChg>
        <pc:spChg chg="add mod">
          <ac:chgData name="Chassagne  Romain" userId="c9e1c268-e5c7-4cad-9571-a22e16e538f8" providerId="ADAL" clId="{1085E76A-3800-4D78-B3F3-9B03DD645E87}" dt="2026-05-23T09:29:56.740" v="2548" actId="1076"/>
          <ac:spMkLst>
            <pc:docMk/>
            <pc:sldMk cId="967443259" sldId="298"/>
            <ac:spMk id="32" creationId="{63E8AA53-3C23-70AE-A073-A37AB42EA7B4}"/>
          </ac:spMkLst>
        </pc:spChg>
        <pc:spChg chg="add mod">
          <ac:chgData name="Chassagne  Romain" userId="c9e1c268-e5c7-4cad-9571-a22e16e538f8" providerId="ADAL" clId="{1085E76A-3800-4D78-B3F3-9B03DD645E87}" dt="2026-05-23T09:31:56.134" v="2597" actId="20577"/>
          <ac:spMkLst>
            <pc:docMk/>
            <pc:sldMk cId="967443259" sldId="298"/>
            <ac:spMk id="35" creationId="{CE09D8B4-362E-3409-C1CB-FDE29BF93257}"/>
          </ac:spMkLst>
        </pc:spChg>
        <pc:spChg chg="add mod">
          <ac:chgData name="Chassagne  Romain" userId="c9e1c268-e5c7-4cad-9571-a22e16e538f8" providerId="ADAL" clId="{1085E76A-3800-4D78-B3F3-9B03DD645E87}" dt="2026-05-26T08:38:05.480" v="7979" actId="20577"/>
          <ac:spMkLst>
            <pc:docMk/>
            <pc:sldMk cId="967443259" sldId="298"/>
            <ac:spMk id="37" creationId="{9EA13BAF-B8A9-6127-518B-3D9C2C51498D}"/>
          </ac:spMkLst>
        </pc:spChg>
        <pc:spChg chg="add mod">
          <ac:chgData name="Chassagne  Romain" userId="c9e1c268-e5c7-4cad-9571-a22e16e538f8" providerId="ADAL" clId="{1085E76A-3800-4D78-B3F3-9B03DD645E87}" dt="2026-05-23T09:31:43.934" v="2588"/>
          <ac:spMkLst>
            <pc:docMk/>
            <pc:sldMk cId="967443259" sldId="298"/>
            <ac:spMk id="39" creationId="{99984D74-87D7-C915-9D41-4A451F0DF917}"/>
          </ac:spMkLst>
        </pc:spChg>
        <pc:picChg chg="add mod modCrop">
          <ac:chgData name="Chassagne  Romain" userId="c9e1c268-e5c7-4cad-9571-a22e16e538f8" providerId="ADAL" clId="{1085E76A-3800-4D78-B3F3-9B03DD645E87}" dt="2026-05-23T09:26:30.807" v="2505" actId="732"/>
          <ac:picMkLst>
            <pc:docMk/>
            <pc:sldMk cId="967443259" sldId="298"/>
            <ac:picMk id="27" creationId="{DE618E5E-4838-6161-DEF8-BEF644D646BA}"/>
          </ac:picMkLst>
        </pc:picChg>
        <pc:picChg chg="add mod modCrop">
          <ac:chgData name="Chassagne  Romain" userId="c9e1c268-e5c7-4cad-9571-a22e16e538f8" providerId="ADAL" clId="{1085E76A-3800-4D78-B3F3-9B03DD645E87}" dt="2026-05-23T09:26:33.673" v="2506" actId="1076"/>
          <ac:picMkLst>
            <pc:docMk/>
            <pc:sldMk cId="967443259" sldId="298"/>
            <ac:picMk id="28" creationId="{8DF004A7-3845-F2ED-222C-9E7D747CE483}"/>
          </ac:picMkLst>
        </pc:picChg>
        <pc:picChg chg="add mod modCrop">
          <ac:chgData name="Chassagne  Romain" userId="c9e1c268-e5c7-4cad-9571-a22e16e538f8" providerId="ADAL" clId="{1085E76A-3800-4D78-B3F3-9B03DD645E87}" dt="2026-05-23T09:30:11.393" v="2550" actId="732"/>
          <ac:picMkLst>
            <pc:docMk/>
            <pc:sldMk cId="967443259" sldId="298"/>
            <ac:picMk id="31" creationId="{531A437C-7C83-D6AB-5BB6-44A52C130577}"/>
          </ac:picMkLst>
        </pc:picChg>
        <pc:picChg chg="add mod modCrop">
          <ac:chgData name="Chassagne  Romain" userId="c9e1c268-e5c7-4cad-9571-a22e16e538f8" providerId="ADAL" clId="{1085E76A-3800-4D78-B3F3-9B03DD645E87}" dt="2026-05-23T09:29:56.740" v="2548" actId="1076"/>
          <ac:picMkLst>
            <pc:docMk/>
            <pc:sldMk cId="967443259" sldId="298"/>
            <ac:picMk id="33" creationId="{84C419C0-CB09-B9C0-3850-1C4C319950FC}"/>
          </ac:picMkLst>
        </pc:picChg>
        <pc:picChg chg="add mod modCrop">
          <ac:chgData name="Chassagne  Romain" userId="c9e1c268-e5c7-4cad-9571-a22e16e538f8" providerId="ADAL" clId="{1085E76A-3800-4D78-B3F3-9B03DD645E87}" dt="2026-05-23T09:30:26.402" v="2558" actId="1076"/>
          <ac:picMkLst>
            <pc:docMk/>
            <pc:sldMk cId="967443259" sldId="298"/>
            <ac:picMk id="34" creationId="{CAE4A5B3-0833-D680-0841-A1415ABF803B}"/>
          </ac:picMkLst>
        </pc:picChg>
        <pc:picChg chg="add mod">
          <ac:chgData name="Chassagne  Romain" userId="c9e1c268-e5c7-4cad-9571-a22e16e538f8" providerId="ADAL" clId="{1085E76A-3800-4D78-B3F3-9B03DD645E87}" dt="2026-05-23T09:31:08.306" v="2581" actId="1076"/>
          <ac:picMkLst>
            <pc:docMk/>
            <pc:sldMk cId="967443259" sldId="298"/>
            <ac:picMk id="36" creationId="{18D61264-B58F-C763-A684-D82C2E25C01A}"/>
          </ac:picMkLst>
        </pc:picChg>
        <pc:picChg chg="add mod">
          <ac:chgData name="Chassagne  Romain" userId="c9e1c268-e5c7-4cad-9571-a22e16e538f8" providerId="ADAL" clId="{1085E76A-3800-4D78-B3F3-9B03DD645E87}" dt="2026-05-23T09:31:36.267" v="2587" actId="1076"/>
          <ac:picMkLst>
            <pc:docMk/>
            <pc:sldMk cId="967443259" sldId="298"/>
            <ac:picMk id="38" creationId="{95D8ABEA-76EC-37EF-E052-4205B69C4109}"/>
          </ac:picMkLst>
        </pc:picChg>
        <pc:picChg chg="add mod">
          <ac:chgData name="Chassagne  Romain" userId="c9e1c268-e5c7-4cad-9571-a22e16e538f8" providerId="ADAL" clId="{1085E76A-3800-4D78-B3F3-9B03DD645E87}" dt="2026-05-23T09:33:05.096" v="2616" actId="14100"/>
          <ac:picMkLst>
            <pc:docMk/>
            <pc:sldMk cId="967443259" sldId="298"/>
            <ac:picMk id="53" creationId="{8D31A4F4-ED04-A1AA-659E-094EFEF68747}"/>
          </ac:picMkLst>
        </pc:picChg>
        <pc:picChg chg="add mod">
          <ac:chgData name="Chassagne  Romain" userId="c9e1c268-e5c7-4cad-9571-a22e16e538f8" providerId="ADAL" clId="{1085E76A-3800-4D78-B3F3-9B03DD645E87}" dt="2026-05-23T09:33:29.466" v="2619" actId="1076"/>
          <ac:picMkLst>
            <pc:docMk/>
            <pc:sldMk cId="967443259" sldId="298"/>
            <ac:picMk id="54" creationId="{318A97CE-6541-21C6-F839-34900C16EB97}"/>
          </ac:picMkLst>
        </pc:picChg>
        <pc:picChg chg="add mod">
          <ac:chgData name="Chassagne  Romain" userId="c9e1c268-e5c7-4cad-9571-a22e16e538f8" providerId="ADAL" clId="{1085E76A-3800-4D78-B3F3-9B03DD645E87}" dt="2026-05-23T09:33:48.775" v="2622" actId="1076"/>
          <ac:picMkLst>
            <pc:docMk/>
            <pc:sldMk cId="967443259" sldId="298"/>
            <ac:picMk id="55" creationId="{0913A590-C587-B3E1-4710-04D7086542F9}"/>
          </ac:picMkLst>
        </pc:picChg>
        <pc:picChg chg="add mod">
          <ac:chgData name="Chassagne  Romain" userId="c9e1c268-e5c7-4cad-9571-a22e16e538f8" providerId="ADAL" clId="{1085E76A-3800-4D78-B3F3-9B03DD645E87}" dt="2026-05-23T09:34:06.349" v="2625" actId="1076"/>
          <ac:picMkLst>
            <pc:docMk/>
            <pc:sldMk cId="967443259" sldId="298"/>
            <ac:picMk id="56" creationId="{0778ABA1-BD08-31C4-4A0A-51D1EC10DDEE}"/>
          </ac:picMkLst>
        </pc:picChg>
        <pc:picChg chg="add mod">
          <ac:chgData name="Chassagne  Romain" userId="c9e1c268-e5c7-4cad-9571-a22e16e538f8" providerId="ADAL" clId="{1085E76A-3800-4D78-B3F3-9B03DD645E87}" dt="2026-05-25T07:55:11.232" v="6145"/>
          <ac:picMkLst>
            <pc:docMk/>
            <pc:sldMk cId="967443259" sldId="298"/>
            <ac:picMk id="57" creationId="{862BB5DA-FF0E-5A53-876E-5E214A02AFAE}"/>
          </ac:picMkLst>
        </pc:picChg>
        <pc:cxnChg chg="mod">
          <ac:chgData name="Chassagne  Romain" userId="c9e1c268-e5c7-4cad-9571-a22e16e538f8" providerId="ADAL" clId="{1085E76A-3800-4D78-B3F3-9B03DD645E87}" dt="2026-05-23T09:32:05.715" v="2599" actId="14100"/>
          <ac:cxnSpMkLst>
            <pc:docMk/>
            <pc:sldMk cId="967443259" sldId="298"/>
            <ac:cxnSpMk id="9" creationId="{C48CCF7E-5504-F643-698F-08F7CC76B20E}"/>
          </ac:cxnSpMkLst>
        </pc:cxnChg>
        <pc:cxnChg chg="add mod">
          <ac:chgData name="Chassagne  Romain" userId="c9e1c268-e5c7-4cad-9571-a22e16e538f8" providerId="ADAL" clId="{1085E76A-3800-4D78-B3F3-9B03DD645E87}" dt="2026-05-23T09:32:11.852" v="2602" actId="14100"/>
          <ac:cxnSpMkLst>
            <pc:docMk/>
            <pc:sldMk cId="967443259" sldId="298"/>
            <ac:cxnSpMk id="13" creationId="{C2358336-4D94-4249-8D2F-613E692FF355}"/>
          </ac:cxnSpMkLst>
        </pc:cxnChg>
        <pc:cxnChg chg="add mod">
          <ac:chgData name="Chassagne  Romain" userId="c9e1c268-e5c7-4cad-9571-a22e16e538f8" providerId="ADAL" clId="{1085E76A-3800-4D78-B3F3-9B03DD645E87}" dt="2026-05-23T09:32:19.466" v="2605" actId="14100"/>
          <ac:cxnSpMkLst>
            <pc:docMk/>
            <pc:sldMk cId="967443259" sldId="298"/>
            <ac:cxnSpMk id="43" creationId="{3AAD594A-E321-A39A-4A0D-A19DF01C98A6}"/>
          </ac:cxnSpMkLst>
        </pc:cxnChg>
        <pc:cxnChg chg="add mod">
          <ac:chgData name="Chassagne  Romain" userId="c9e1c268-e5c7-4cad-9571-a22e16e538f8" providerId="ADAL" clId="{1085E76A-3800-4D78-B3F3-9B03DD645E87}" dt="2026-05-23T09:32:26.525" v="2608" actId="14100"/>
          <ac:cxnSpMkLst>
            <pc:docMk/>
            <pc:sldMk cId="967443259" sldId="298"/>
            <ac:cxnSpMk id="46" creationId="{0EA0ED2E-CC52-5676-4ED6-0D321528F8CD}"/>
          </ac:cxnSpMkLst>
        </pc:cxnChg>
        <pc:cxnChg chg="add mod">
          <ac:chgData name="Chassagne  Romain" userId="c9e1c268-e5c7-4cad-9571-a22e16e538f8" providerId="ADAL" clId="{1085E76A-3800-4D78-B3F3-9B03DD645E87}" dt="2026-05-23T09:32:41.759" v="2612" actId="14100"/>
          <ac:cxnSpMkLst>
            <pc:docMk/>
            <pc:sldMk cId="967443259" sldId="298"/>
            <ac:cxnSpMk id="49" creationId="{AF091EF1-CC07-E1E9-1A26-D71A968D33C4}"/>
          </ac:cxnSpMkLst>
        </pc:cxnChg>
      </pc:sldChg>
      <pc:sldChg chg="addSp modSp add mod ord">
        <pc:chgData name="Chassagne  Romain" userId="c9e1c268-e5c7-4cad-9571-a22e16e538f8" providerId="ADAL" clId="{1085E76A-3800-4D78-B3F3-9B03DD645E87}" dt="2026-05-25T07:55:15.083" v="6147"/>
        <pc:sldMkLst>
          <pc:docMk/>
          <pc:sldMk cId="1338489538" sldId="299"/>
        </pc:sldMkLst>
        <pc:spChg chg="add mod">
          <ac:chgData name="Chassagne  Romain" userId="c9e1c268-e5c7-4cad-9571-a22e16e538f8" providerId="ADAL" clId="{1085E76A-3800-4D78-B3F3-9B03DD645E87}" dt="2026-05-23T09:35:45.808" v="2716" actId="2085"/>
          <ac:spMkLst>
            <pc:docMk/>
            <pc:sldMk cId="1338489538" sldId="299"/>
            <ac:spMk id="3" creationId="{8838527B-AB3B-DA6A-A5B7-42F8AE02CBC1}"/>
          </ac:spMkLst>
        </pc:spChg>
        <pc:spChg chg="add mod">
          <ac:chgData name="Chassagne  Romain" userId="c9e1c268-e5c7-4cad-9571-a22e16e538f8" providerId="ADAL" clId="{1085E76A-3800-4D78-B3F3-9B03DD645E87}" dt="2026-05-23T09:37:35.393" v="2771" actId="14100"/>
          <ac:spMkLst>
            <pc:docMk/>
            <pc:sldMk cId="1338489538" sldId="299"/>
            <ac:spMk id="4" creationId="{647120DF-4E05-84DF-C2DF-EB1106B73373}"/>
          </ac:spMkLst>
        </pc:spChg>
        <pc:spChg chg="add mod">
          <ac:chgData name="Chassagne  Romain" userId="c9e1c268-e5c7-4cad-9571-a22e16e538f8" providerId="ADAL" clId="{1085E76A-3800-4D78-B3F3-9B03DD645E87}" dt="2026-05-23T09:39:26.554" v="2800" actId="20577"/>
          <ac:spMkLst>
            <pc:docMk/>
            <pc:sldMk cId="1338489538" sldId="299"/>
            <ac:spMk id="7" creationId="{2A6CF767-B0D0-CCBD-1E97-B83080787488}"/>
          </ac:spMkLst>
        </pc:spChg>
        <pc:spChg chg="add mod">
          <ac:chgData name="Chassagne  Romain" userId="c9e1c268-e5c7-4cad-9571-a22e16e538f8" providerId="ADAL" clId="{1085E76A-3800-4D78-B3F3-9B03DD645E87}" dt="2026-05-23T09:38:42.544" v="2793" actId="1582"/>
          <ac:spMkLst>
            <pc:docMk/>
            <pc:sldMk cId="1338489538" sldId="299"/>
            <ac:spMk id="8" creationId="{3620DE39-244C-931B-DF16-EC7FB9183B40}"/>
          </ac:spMkLst>
        </pc:spChg>
        <pc:picChg chg="add mod">
          <ac:chgData name="Chassagne  Romain" userId="c9e1c268-e5c7-4cad-9571-a22e16e538f8" providerId="ADAL" clId="{1085E76A-3800-4D78-B3F3-9B03DD645E87}" dt="2026-05-24T13:59:57.592" v="5357" actId="1076"/>
          <ac:picMkLst>
            <pc:docMk/>
            <pc:sldMk cId="1338489538" sldId="299"/>
            <ac:picMk id="12" creationId="{1777ED5C-9EDE-A7DF-8216-C7E8CF2B7CAF}"/>
          </ac:picMkLst>
        </pc:picChg>
        <pc:picChg chg="add mod">
          <ac:chgData name="Chassagne  Romain" userId="c9e1c268-e5c7-4cad-9571-a22e16e538f8" providerId="ADAL" clId="{1085E76A-3800-4D78-B3F3-9B03DD645E87}" dt="2026-05-25T07:55:15.083" v="6147"/>
          <ac:picMkLst>
            <pc:docMk/>
            <pc:sldMk cId="1338489538" sldId="299"/>
            <ac:picMk id="14" creationId="{21E09AF5-19E5-F796-23C4-E5A1177CE88A}"/>
          </ac:picMkLst>
        </pc:picChg>
        <pc:picChg chg="mod">
          <ac:chgData name="Chassagne  Romain" userId="c9e1c268-e5c7-4cad-9571-a22e16e538f8" providerId="ADAL" clId="{1085E76A-3800-4D78-B3F3-9B03DD645E87}" dt="2026-05-23T14:11:28.193" v="2809" actId="1036"/>
          <ac:picMkLst>
            <pc:docMk/>
            <pc:sldMk cId="1338489538" sldId="299"/>
            <ac:picMk id="55" creationId="{6CBFFD13-30ED-9842-EBC2-B0105C5FE50A}"/>
          </ac:picMkLst>
        </pc:picChg>
        <pc:cxnChg chg="add mod">
          <ac:chgData name="Chassagne  Romain" userId="c9e1c268-e5c7-4cad-9571-a22e16e538f8" providerId="ADAL" clId="{1085E76A-3800-4D78-B3F3-9B03DD645E87}" dt="2026-05-23T09:39:17.833" v="2797" actId="208"/>
          <ac:cxnSpMkLst>
            <pc:docMk/>
            <pc:sldMk cId="1338489538" sldId="299"/>
            <ac:cxnSpMk id="11" creationId="{AE866A2C-0C85-09F1-5119-EEDB97AE813D}"/>
          </ac:cxnSpMkLst>
        </pc:cxnChg>
      </pc:sldChg>
      <pc:sldChg chg="addSp delSp modSp add mod">
        <pc:chgData name="Chassagne  Romain" userId="c9e1c268-e5c7-4cad-9571-a22e16e538f8" providerId="ADAL" clId="{1085E76A-3800-4D78-B3F3-9B03DD645E87}" dt="2026-05-25T08:51:47.899" v="7608" actId="5793"/>
        <pc:sldMkLst>
          <pc:docMk/>
          <pc:sldMk cId="2923438808" sldId="305"/>
        </pc:sldMkLst>
        <pc:spChg chg="add mod">
          <ac:chgData name="Chassagne  Romain" userId="c9e1c268-e5c7-4cad-9571-a22e16e538f8" providerId="ADAL" clId="{1085E76A-3800-4D78-B3F3-9B03DD645E87}" dt="2026-05-24T12:38:50.468" v="4168" actId="6549"/>
          <ac:spMkLst>
            <pc:docMk/>
            <pc:sldMk cId="2923438808" sldId="305"/>
            <ac:spMk id="2" creationId="{7A913CD0-E5AB-9D39-EF51-C66D8D5FC620}"/>
          </ac:spMkLst>
        </pc:spChg>
        <pc:spChg chg="add mod">
          <ac:chgData name="Chassagne  Romain" userId="c9e1c268-e5c7-4cad-9571-a22e16e538f8" providerId="ADAL" clId="{1085E76A-3800-4D78-B3F3-9B03DD645E87}" dt="2026-05-24T12:18:10.124" v="3880" actId="1076"/>
          <ac:spMkLst>
            <pc:docMk/>
            <pc:sldMk cId="2923438808" sldId="305"/>
            <ac:spMk id="4" creationId="{81BD72FA-47C9-93F7-D5B1-80A5D79F5C81}"/>
          </ac:spMkLst>
        </pc:spChg>
        <pc:spChg chg="mod">
          <ac:chgData name="Chassagne  Romain" userId="c9e1c268-e5c7-4cad-9571-a22e16e538f8" providerId="ADAL" clId="{1085E76A-3800-4D78-B3F3-9B03DD645E87}" dt="2026-05-24T12:17:14.323" v="3846" actId="1076"/>
          <ac:spMkLst>
            <pc:docMk/>
            <pc:sldMk cId="2923438808" sldId="305"/>
            <ac:spMk id="9" creationId="{41C617C7-BC89-DFB5-6F8A-98DE8343B12A}"/>
          </ac:spMkLst>
        </pc:spChg>
        <pc:spChg chg="mod">
          <ac:chgData name="Chassagne  Romain" userId="c9e1c268-e5c7-4cad-9571-a22e16e538f8" providerId="ADAL" clId="{1085E76A-3800-4D78-B3F3-9B03DD645E87}" dt="2026-05-24T12:17:37.366" v="3871" actId="6549"/>
          <ac:spMkLst>
            <pc:docMk/>
            <pc:sldMk cId="2923438808" sldId="305"/>
            <ac:spMk id="10" creationId="{8D9B5C19-7729-712E-B126-074E33518413}"/>
          </ac:spMkLst>
        </pc:spChg>
        <pc:spChg chg="mod">
          <ac:chgData name="Chassagne  Romain" userId="c9e1c268-e5c7-4cad-9571-a22e16e538f8" providerId="ADAL" clId="{1085E76A-3800-4D78-B3F3-9B03DD645E87}" dt="2026-05-24T12:17:14.323" v="3846" actId="1076"/>
          <ac:spMkLst>
            <pc:docMk/>
            <pc:sldMk cId="2923438808" sldId="305"/>
            <ac:spMk id="11" creationId="{2DB76AB8-6568-33BC-4300-81E32E931790}"/>
          </ac:spMkLst>
        </pc:spChg>
        <pc:spChg chg="mod">
          <ac:chgData name="Chassagne  Romain" userId="c9e1c268-e5c7-4cad-9571-a22e16e538f8" providerId="ADAL" clId="{1085E76A-3800-4D78-B3F3-9B03DD645E87}" dt="2026-05-25T08:51:47.899" v="7608" actId="5793"/>
          <ac:spMkLst>
            <pc:docMk/>
            <pc:sldMk cId="2923438808" sldId="305"/>
            <ac:spMk id="12" creationId="{16BC0EB6-41DA-F5EC-FEA3-D50B8E3177BC}"/>
          </ac:spMkLst>
        </pc:spChg>
        <pc:picChg chg="add mod">
          <ac:chgData name="Chassagne  Romain" userId="c9e1c268-e5c7-4cad-9571-a22e16e538f8" providerId="ADAL" clId="{1085E76A-3800-4D78-B3F3-9B03DD645E87}" dt="2026-05-25T07:55:18.789" v="6149"/>
          <ac:picMkLst>
            <pc:docMk/>
            <pc:sldMk cId="2923438808" sldId="305"/>
            <ac:picMk id="8" creationId="{31F6590D-6663-69FD-A51E-59D23E81E4F0}"/>
          </ac:picMkLst>
        </pc:picChg>
      </pc:sldChg>
      <pc:sldChg chg="addSp delSp modSp add mod">
        <pc:chgData name="Chassagne  Romain" userId="c9e1c268-e5c7-4cad-9571-a22e16e538f8" providerId="ADAL" clId="{1085E76A-3800-4D78-B3F3-9B03DD645E87}" dt="2026-05-25T07:55:29.730" v="6151"/>
        <pc:sldMkLst>
          <pc:docMk/>
          <pc:sldMk cId="729101360" sldId="306"/>
        </pc:sldMkLst>
        <pc:spChg chg="mod">
          <ac:chgData name="Chassagne  Romain" userId="c9e1c268-e5c7-4cad-9571-a22e16e538f8" providerId="ADAL" clId="{1085E76A-3800-4D78-B3F3-9B03DD645E87}" dt="2026-05-24T12:38:46.744" v="4167" actId="6549"/>
          <ac:spMkLst>
            <pc:docMk/>
            <pc:sldMk cId="729101360" sldId="306"/>
            <ac:spMk id="2" creationId="{644AFFD8-D559-B243-5ED0-2DCB3D405E6A}"/>
          </ac:spMkLst>
        </pc:spChg>
        <pc:spChg chg="add mod">
          <ac:chgData name="Chassagne  Romain" userId="c9e1c268-e5c7-4cad-9571-a22e16e538f8" providerId="ADAL" clId="{1085E76A-3800-4D78-B3F3-9B03DD645E87}" dt="2026-05-24T12:38:37.983" v="4166" actId="20577"/>
          <ac:spMkLst>
            <pc:docMk/>
            <pc:sldMk cId="729101360" sldId="306"/>
            <ac:spMk id="8" creationId="{9FE06E82-A47C-7026-587E-24974C3CEDCF}"/>
          </ac:spMkLst>
        </pc:spChg>
        <pc:spChg chg="mod">
          <ac:chgData name="Chassagne  Romain" userId="c9e1c268-e5c7-4cad-9571-a22e16e538f8" providerId="ADAL" clId="{1085E76A-3800-4D78-B3F3-9B03DD645E87}" dt="2026-05-24T12:37:54.373" v="4101"/>
          <ac:spMkLst>
            <pc:docMk/>
            <pc:sldMk cId="729101360" sldId="306"/>
            <ac:spMk id="14" creationId="{E19BC23C-31A9-4A46-1837-52893F6E030E}"/>
          </ac:spMkLst>
        </pc:spChg>
        <pc:spChg chg="mod">
          <ac:chgData name="Chassagne  Romain" userId="c9e1c268-e5c7-4cad-9571-a22e16e538f8" providerId="ADAL" clId="{1085E76A-3800-4D78-B3F3-9B03DD645E87}" dt="2026-05-24T12:37:54.373" v="4101"/>
          <ac:spMkLst>
            <pc:docMk/>
            <pc:sldMk cId="729101360" sldId="306"/>
            <ac:spMk id="19" creationId="{636C8C92-4D51-3F44-283B-5168AD488668}"/>
          </ac:spMkLst>
        </pc:spChg>
        <pc:spChg chg="mod">
          <ac:chgData name="Chassagne  Romain" userId="c9e1c268-e5c7-4cad-9571-a22e16e538f8" providerId="ADAL" clId="{1085E76A-3800-4D78-B3F3-9B03DD645E87}" dt="2026-05-24T12:37:54.373" v="4101"/>
          <ac:spMkLst>
            <pc:docMk/>
            <pc:sldMk cId="729101360" sldId="306"/>
            <ac:spMk id="20" creationId="{8EA7B4F9-A0B1-98E0-5223-3DACFD5DA80E}"/>
          </ac:spMkLst>
        </pc:spChg>
        <pc:spChg chg="mod">
          <ac:chgData name="Chassagne  Romain" userId="c9e1c268-e5c7-4cad-9571-a22e16e538f8" providerId="ADAL" clId="{1085E76A-3800-4D78-B3F3-9B03DD645E87}" dt="2026-05-24T12:37:54.373" v="4101"/>
          <ac:spMkLst>
            <pc:docMk/>
            <pc:sldMk cId="729101360" sldId="306"/>
            <ac:spMk id="21" creationId="{BDBD7EAD-A130-6217-8F0C-C1C705BB2902}"/>
          </ac:spMkLst>
        </pc:spChg>
        <pc:spChg chg="mod">
          <ac:chgData name="Chassagne  Romain" userId="c9e1c268-e5c7-4cad-9571-a22e16e538f8" providerId="ADAL" clId="{1085E76A-3800-4D78-B3F3-9B03DD645E87}" dt="2026-05-24T12:37:54.373" v="4101"/>
          <ac:spMkLst>
            <pc:docMk/>
            <pc:sldMk cId="729101360" sldId="306"/>
            <ac:spMk id="22" creationId="{7E1BAB62-3620-6F17-447C-5FCF391F7AD9}"/>
          </ac:spMkLst>
        </pc:spChg>
        <pc:spChg chg="mod">
          <ac:chgData name="Chassagne  Romain" userId="c9e1c268-e5c7-4cad-9571-a22e16e538f8" providerId="ADAL" clId="{1085E76A-3800-4D78-B3F3-9B03DD645E87}" dt="2026-05-24T12:38:13.892" v="4141" actId="1035"/>
          <ac:spMkLst>
            <pc:docMk/>
            <pc:sldMk cId="729101360" sldId="306"/>
            <ac:spMk id="23" creationId="{E01FEB8D-D506-9A2C-BDCF-1845CA6766AD}"/>
          </ac:spMkLst>
        </pc:spChg>
        <pc:spChg chg="mod">
          <ac:chgData name="Chassagne  Romain" userId="c9e1c268-e5c7-4cad-9571-a22e16e538f8" providerId="ADAL" clId="{1085E76A-3800-4D78-B3F3-9B03DD645E87}" dt="2026-05-24T12:38:13.892" v="4141" actId="1035"/>
          <ac:spMkLst>
            <pc:docMk/>
            <pc:sldMk cId="729101360" sldId="306"/>
            <ac:spMk id="24" creationId="{4CAD4828-82C7-F82E-E5FA-16C3B7066090}"/>
          </ac:spMkLst>
        </pc:spChg>
        <pc:spChg chg="add mod">
          <ac:chgData name="Chassagne  Romain" userId="c9e1c268-e5c7-4cad-9571-a22e16e538f8" providerId="ADAL" clId="{1085E76A-3800-4D78-B3F3-9B03DD645E87}" dt="2026-05-24T12:38:13.892" v="4141" actId="1035"/>
          <ac:spMkLst>
            <pc:docMk/>
            <pc:sldMk cId="729101360" sldId="306"/>
            <ac:spMk id="25" creationId="{B794F183-16F5-3A08-968E-EB9228550B67}"/>
          </ac:spMkLst>
        </pc:spChg>
        <pc:spChg chg="add mod">
          <ac:chgData name="Chassagne  Romain" userId="c9e1c268-e5c7-4cad-9571-a22e16e538f8" providerId="ADAL" clId="{1085E76A-3800-4D78-B3F3-9B03DD645E87}" dt="2026-05-24T12:38:13.892" v="4141" actId="1035"/>
          <ac:spMkLst>
            <pc:docMk/>
            <pc:sldMk cId="729101360" sldId="306"/>
            <ac:spMk id="26" creationId="{C812B0F2-D2AB-AF84-4E5D-98B1C3D0D38F}"/>
          </ac:spMkLst>
        </pc:spChg>
        <pc:spChg chg="mod">
          <ac:chgData name="Chassagne  Romain" userId="c9e1c268-e5c7-4cad-9571-a22e16e538f8" providerId="ADAL" clId="{1085E76A-3800-4D78-B3F3-9B03DD645E87}" dt="2026-05-24T12:38:13.892" v="4141" actId="1035"/>
          <ac:spMkLst>
            <pc:docMk/>
            <pc:sldMk cId="729101360" sldId="306"/>
            <ac:spMk id="27" creationId="{8B8D98CA-A3FB-BE1A-AA2A-EDBEDEB71BF7}"/>
          </ac:spMkLst>
        </pc:spChg>
        <pc:spChg chg="add mod">
          <ac:chgData name="Chassagne  Romain" userId="c9e1c268-e5c7-4cad-9571-a22e16e538f8" providerId="ADAL" clId="{1085E76A-3800-4D78-B3F3-9B03DD645E87}" dt="2026-05-24T12:38:13.892" v="4141" actId="1035"/>
          <ac:spMkLst>
            <pc:docMk/>
            <pc:sldMk cId="729101360" sldId="306"/>
            <ac:spMk id="28" creationId="{DE659C72-1BB3-8467-7E8C-B1FB24732FB2}"/>
          </ac:spMkLst>
        </pc:spChg>
        <pc:spChg chg="add mod">
          <ac:chgData name="Chassagne  Romain" userId="c9e1c268-e5c7-4cad-9571-a22e16e538f8" providerId="ADAL" clId="{1085E76A-3800-4D78-B3F3-9B03DD645E87}" dt="2026-05-24T12:38:13.892" v="4141" actId="1035"/>
          <ac:spMkLst>
            <pc:docMk/>
            <pc:sldMk cId="729101360" sldId="306"/>
            <ac:spMk id="29" creationId="{DF87A9DB-F6A8-09A6-480D-4F084C506502}"/>
          </ac:spMkLst>
        </pc:spChg>
        <pc:spChg chg="mod">
          <ac:chgData name="Chassagne  Romain" userId="c9e1c268-e5c7-4cad-9571-a22e16e538f8" providerId="ADAL" clId="{1085E76A-3800-4D78-B3F3-9B03DD645E87}" dt="2026-05-24T12:38:18.420" v="4142" actId="1076"/>
          <ac:spMkLst>
            <pc:docMk/>
            <pc:sldMk cId="729101360" sldId="306"/>
            <ac:spMk id="30" creationId="{ABA5F149-080D-2A05-AD38-01E83C68DAC9}"/>
          </ac:spMkLst>
        </pc:spChg>
        <pc:spChg chg="add mod">
          <ac:chgData name="Chassagne  Romain" userId="c9e1c268-e5c7-4cad-9571-a22e16e538f8" providerId="ADAL" clId="{1085E76A-3800-4D78-B3F3-9B03DD645E87}" dt="2026-05-24T12:38:03.178" v="4102" actId="1076"/>
          <ac:spMkLst>
            <pc:docMk/>
            <pc:sldMk cId="729101360" sldId="306"/>
            <ac:spMk id="31" creationId="{70E5A40A-F6FE-343E-83F7-058F3E877140}"/>
          </ac:spMkLst>
        </pc:spChg>
        <pc:grpChg chg="mod">
          <ac:chgData name="Chassagne  Romain" userId="c9e1c268-e5c7-4cad-9571-a22e16e538f8" providerId="ADAL" clId="{1085E76A-3800-4D78-B3F3-9B03DD645E87}" dt="2026-05-24T12:38:03.178" v="4102" actId="1076"/>
          <ac:grpSpMkLst>
            <pc:docMk/>
            <pc:sldMk cId="729101360" sldId="306"/>
            <ac:grpSpMk id="13" creationId="{F7B260F6-84E5-86C5-C5D4-99D5CFBDE401}"/>
          </ac:grpSpMkLst>
        </pc:grpChg>
        <pc:picChg chg="add mod">
          <ac:chgData name="Chassagne  Romain" userId="c9e1c268-e5c7-4cad-9571-a22e16e538f8" providerId="ADAL" clId="{1085E76A-3800-4D78-B3F3-9B03DD645E87}" dt="2026-05-24T12:38:28.272" v="4155" actId="1037"/>
          <ac:picMkLst>
            <pc:docMk/>
            <pc:sldMk cId="729101360" sldId="306"/>
            <ac:picMk id="3" creationId="{A6F9DE8E-919D-374B-7BA9-7FDE4DD413E1}"/>
          </ac:picMkLst>
        </pc:picChg>
        <pc:picChg chg="add mod">
          <ac:chgData name="Chassagne  Romain" userId="c9e1c268-e5c7-4cad-9571-a22e16e538f8" providerId="ADAL" clId="{1085E76A-3800-4D78-B3F3-9B03DD645E87}" dt="2026-05-25T07:55:29.730" v="6151"/>
          <ac:picMkLst>
            <pc:docMk/>
            <pc:sldMk cId="729101360" sldId="306"/>
            <ac:picMk id="32" creationId="{40FC4D3E-903F-A9A8-708C-9345AA452A36}"/>
          </ac:picMkLst>
        </pc:picChg>
      </pc:sldChg>
      <pc:sldChg chg="addSp delSp modSp add mod setBg">
        <pc:chgData name="Chassagne  Romain" userId="c9e1c268-e5c7-4cad-9571-a22e16e538f8" providerId="ADAL" clId="{1085E76A-3800-4D78-B3F3-9B03DD645E87}" dt="2026-05-25T07:56:45.955" v="6174"/>
        <pc:sldMkLst>
          <pc:docMk/>
          <pc:sldMk cId="386800523" sldId="307"/>
        </pc:sldMkLst>
        <pc:spChg chg="add mod">
          <ac:chgData name="Chassagne  Romain" userId="c9e1c268-e5c7-4cad-9571-a22e16e538f8" providerId="ADAL" clId="{1085E76A-3800-4D78-B3F3-9B03DD645E87}" dt="2026-05-24T13:54:54.648" v="5225" actId="1076"/>
          <ac:spMkLst>
            <pc:docMk/>
            <pc:sldMk cId="386800523" sldId="307"/>
            <ac:spMk id="3" creationId="{9FFD52D3-6DA8-FF5B-55B5-6BDDB6466913}"/>
          </ac:spMkLst>
        </pc:spChg>
        <pc:picChg chg="add mod">
          <ac:chgData name="Chassagne  Romain" userId="c9e1c268-e5c7-4cad-9571-a22e16e538f8" providerId="ADAL" clId="{1085E76A-3800-4D78-B3F3-9B03DD645E87}" dt="2026-05-25T07:56:45.955" v="6174"/>
          <ac:picMkLst>
            <pc:docMk/>
            <pc:sldMk cId="386800523" sldId="307"/>
            <ac:picMk id="5" creationId="{7A048D73-3785-542A-68F4-AC35E8D9A1AB}"/>
          </ac:picMkLst>
        </pc:picChg>
      </pc:sldChg>
      <pc:sldChg chg="addSp delSp modSp add mod setBg">
        <pc:chgData name="Chassagne  Romain" userId="c9e1c268-e5c7-4cad-9571-a22e16e538f8" providerId="ADAL" clId="{1085E76A-3800-4D78-B3F3-9B03DD645E87}" dt="2026-06-19T06:55:36.892" v="8149" actId="113"/>
        <pc:sldMkLst>
          <pc:docMk/>
          <pc:sldMk cId="2244387782" sldId="309"/>
        </pc:sldMkLst>
        <pc:spChg chg="add del mod">
          <ac:chgData name="Chassagne  Romain" userId="c9e1c268-e5c7-4cad-9571-a22e16e538f8" providerId="ADAL" clId="{1085E76A-3800-4D78-B3F3-9B03DD645E87}" dt="2026-05-25T07:56:13.431" v="6166" actId="478"/>
          <ac:spMkLst>
            <pc:docMk/>
            <pc:sldMk cId="2244387782" sldId="309"/>
            <ac:spMk id="38" creationId="{90848319-2601-00F6-925B-32B6C12A6DE3}"/>
          </ac:spMkLst>
        </pc:spChg>
        <pc:graphicFrameChg chg="add mod modGraphic">
          <ac:chgData name="Chassagne  Romain" userId="c9e1c268-e5c7-4cad-9571-a22e16e538f8" providerId="ADAL" clId="{1085E76A-3800-4D78-B3F3-9B03DD645E87}" dt="2026-06-19T06:55:36.892" v="8149" actId="113"/>
          <ac:graphicFrameMkLst>
            <pc:docMk/>
            <pc:sldMk cId="2244387782" sldId="309"/>
            <ac:graphicFrameMk id="3" creationId="{7BCB5ADA-6E1A-D559-5C4D-1C44A5AB1BDB}"/>
          </ac:graphicFrameMkLst>
        </pc:graphicFrameChg>
      </pc:sldChg>
      <pc:sldChg chg="addSp delSp modSp add mod">
        <pc:chgData name="Chassagne  Romain" userId="c9e1c268-e5c7-4cad-9571-a22e16e538f8" providerId="ADAL" clId="{1085E76A-3800-4D78-B3F3-9B03DD645E87}" dt="2026-05-25T08:58:37.298" v="7645" actId="207"/>
        <pc:sldMkLst>
          <pc:docMk/>
          <pc:sldMk cId="971107425" sldId="310"/>
        </pc:sldMkLst>
        <pc:graphicFrameChg chg="mod modGraphic">
          <ac:chgData name="Chassagne  Romain" userId="c9e1c268-e5c7-4cad-9571-a22e16e538f8" providerId="ADAL" clId="{1085E76A-3800-4D78-B3F3-9B03DD645E87}" dt="2026-05-25T08:58:37.298" v="7645" actId="207"/>
          <ac:graphicFrameMkLst>
            <pc:docMk/>
            <pc:sldMk cId="971107425" sldId="310"/>
            <ac:graphicFrameMk id="3" creationId="{46637220-2CAF-A7FD-C5A6-D9D0F3085A1D}"/>
          </ac:graphicFrameMkLst>
        </pc:graphicFrameChg>
        <pc:picChg chg="add mod modCrop">
          <ac:chgData name="Chassagne  Romain" userId="c9e1c268-e5c7-4cad-9571-a22e16e538f8" providerId="ADAL" clId="{1085E76A-3800-4D78-B3F3-9B03DD645E87}" dt="2026-05-24T13:31:45.022" v="5038" actId="1076"/>
          <ac:picMkLst>
            <pc:docMk/>
            <pc:sldMk cId="971107425" sldId="310"/>
            <ac:picMk id="2" creationId="{627344EE-AF51-DC6C-648F-D3FBF7D217DE}"/>
          </ac:picMkLst>
        </pc:picChg>
        <pc:picChg chg="add mod">
          <ac:chgData name="Chassagne  Romain" userId="c9e1c268-e5c7-4cad-9571-a22e16e538f8" providerId="ADAL" clId="{1085E76A-3800-4D78-B3F3-9B03DD645E87}" dt="2026-05-24T13:31:46.321" v="5039" actId="1076"/>
          <ac:picMkLst>
            <pc:docMk/>
            <pc:sldMk cId="971107425" sldId="310"/>
            <ac:picMk id="13" creationId="{F9446F1B-359D-8393-1A25-175161C77BB2}"/>
          </ac:picMkLst>
        </pc:picChg>
        <pc:picChg chg="add mod modCrop">
          <ac:chgData name="Chassagne  Romain" userId="c9e1c268-e5c7-4cad-9571-a22e16e538f8" providerId="ADAL" clId="{1085E76A-3800-4D78-B3F3-9B03DD645E87}" dt="2026-05-24T13:31:49.115" v="5040" actId="1076"/>
          <ac:picMkLst>
            <pc:docMk/>
            <pc:sldMk cId="971107425" sldId="310"/>
            <ac:picMk id="14" creationId="{32E76340-2B7F-70BC-1CC4-360AAFD1E9AA}"/>
          </ac:picMkLst>
        </pc:picChg>
        <pc:picChg chg="add mod">
          <ac:chgData name="Chassagne  Romain" userId="c9e1c268-e5c7-4cad-9571-a22e16e538f8" providerId="ADAL" clId="{1085E76A-3800-4D78-B3F3-9B03DD645E87}" dt="2026-05-25T07:56:23.231" v="6169" actId="1076"/>
          <ac:picMkLst>
            <pc:docMk/>
            <pc:sldMk cId="971107425" sldId="310"/>
            <ac:picMk id="15" creationId="{5CFD37D2-F77B-17AE-D6C4-F59F40A8930E}"/>
          </ac:picMkLst>
        </pc:picChg>
      </pc:sldChg>
      <pc:sldChg chg="addSp modSp add mod ord">
        <pc:chgData name="Chassagne  Romain" userId="c9e1c268-e5c7-4cad-9571-a22e16e538f8" providerId="ADAL" clId="{1085E76A-3800-4D78-B3F3-9B03DD645E87}" dt="2026-05-25T07:56:47.626" v="6175"/>
        <pc:sldMkLst>
          <pc:docMk/>
          <pc:sldMk cId="1084886870" sldId="311"/>
        </pc:sldMkLst>
        <pc:spChg chg="add mod">
          <ac:chgData name="Chassagne  Romain" userId="c9e1c268-e5c7-4cad-9571-a22e16e538f8" providerId="ADAL" clId="{1085E76A-3800-4D78-B3F3-9B03DD645E87}" dt="2026-05-24T13:56:22.976" v="5337" actId="207"/>
          <ac:spMkLst>
            <pc:docMk/>
            <pc:sldMk cId="1084886870" sldId="311"/>
            <ac:spMk id="2" creationId="{6EDA0C56-232B-0C03-BF64-159ACCAF159A}"/>
          </ac:spMkLst>
        </pc:spChg>
        <pc:spChg chg="mod">
          <ac:chgData name="Chassagne  Romain" userId="c9e1c268-e5c7-4cad-9571-a22e16e538f8" providerId="ADAL" clId="{1085E76A-3800-4D78-B3F3-9B03DD645E87}" dt="2026-05-24T13:25:50.590" v="5009" actId="1076"/>
          <ac:spMkLst>
            <pc:docMk/>
            <pc:sldMk cId="1084886870" sldId="311"/>
            <ac:spMk id="4" creationId="{5D8A8246-1BDF-A3B5-3E74-5A125CA52E18}"/>
          </ac:spMkLst>
        </pc:spChg>
        <pc:spChg chg="mod">
          <ac:chgData name="Chassagne  Romain" userId="c9e1c268-e5c7-4cad-9571-a22e16e538f8" providerId="ADAL" clId="{1085E76A-3800-4D78-B3F3-9B03DD645E87}" dt="2026-05-24T13:25:04.165" v="5005" actId="1076"/>
          <ac:spMkLst>
            <pc:docMk/>
            <pc:sldMk cId="1084886870" sldId="311"/>
            <ac:spMk id="16" creationId="{FB5EBC58-B86B-5C38-48EC-0764F1FFCCA3}"/>
          </ac:spMkLst>
        </pc:spChg>
        <pc:picChg chg="add mod">
          <ac:chgData name="Chassagne  Romain" userId="c9e1c268-e5c7-4cad-9571-a22e16e538f8" providerId="ADAL" clId="{1085E76A-3800-4D78-B3F3-9B03DD645E87}" dt="2026-05-25T07:56:47.626" v="6175"/>
          <ac:picMkLst>
            <pc:docMk/>
            <pc:sldMk cId="1084886870" sldId="311"/>
            <ac:picMk id="3" creationId="{9BDAA984-2895-D522-6CBC-578814AB414C}"/>
          </ac:picMkLst>
        </pc:picChg>
      </pc:sldChg>
      <pc:sldChg chg="add">
        <pc:chgData name="Chassagne  Romain" userId="c9e1c268-e5c7-4cad-9571-a22e16e538f8" providerId="ADAL" clId="{1085E76A-3800-4D78-B3F3-9B03DD645E87}" dt="2026-05-24T13:35:14.972" v="5041"/>
        <pc:sldMkLst>
          <pc:docMk/>
          <pc:sldMk cId="2549710556" sldId="312"/>
        </pc:sldMkLst>
      </pc:sldChg>
      <pc:sldChg chg="addSp delSp modSp add mod ord setBg delDesignElem">
        <pc:chgData name="Chassagne  Romain" userId="c9e1c268-e5c7-4cad-9571-a22e16e538f8" providerId="ADAL" clId="{1085E76A-3800-4D78-B3F3-9B03DD645E87}" dt="2026-05-26T07:28:13.372" v="7959" actId="20577"/>
        <pc:sldMkLst>
          <pc:docMk/>
          <pc:sldMk cId="714896856" sldId="313"/>
        </pc:sldMkLst>
        <pc:spChg chg="mod">
          <ac:chgData name="Chassagne  Romain" userId="c9e1c268-e5c7-4cad-9571-a22e16e538f8" providerId="ADAL" clId="{1085E76A-3800-4D78-B3F3-9B03DD645E87}" dt="2026-05-24T13:45:38.858" v="5081" actId="1076"/>
          <ac:spMkLst>
            <pc:docMk/>
            <pc:sldMk cId="714896856" sldId="313"/>
            <ac:spMk id="4" creationId="{8313105B-56BB-CB76-FBD5-57ABC12298A7}"/>
          </ac:spMkLst>
        </pc:spChg>
        <pc:spChg chg="mod">
          <ac:chgData name="Chassagne  Romain" userId="c9e1c268-e5c7-4cad-9571-a22e16e538f8" providerId="ADAL" clId="{1085E76A-3800-4D78-B3F3-9B03DD645E87}" dt="2026-05-26T07:28:13.372" v="7959" actId="20577"/>
          <ac:spMkLst>
            <pc:docMk/>
            <pc:sldMk cId="714896856" sldId="313"/>
            <ac:spMk id="20" creationId="{70A4C532-E573-9F55-2355-5A8EEF65BC08}"/>
          </ac:spMkLst>
        </pc:spChg>
        <pc:picChg chg="add mod">
          <ac:chgData name="Chassagne  Romain" userId="c9e1c268-e5c7-4cad-9571-a22e16e538f8" providerId="ADAL" clId="{1085E76A-3800-4D78-B3F3-9B03DD645E87}" dt="2026-05-25T07:54:59.551" v="6143"/>
          <ac:picMkLst>
            <pc:docMk/>
            <pc:sldMk cId="714896856" sldId="313"/>
            <ac:picMk id="2" creationId="{3DF63B2B-79E4-B60E-84C9-B37F19F74816}"/>
          </ac:picMkLst>
        </pc:picChg>
      </pc:sldChg>
      <pc:sldChg chg="addSp delSp modSp add mod">
        <pc:chgData name="Chassagne  Romain" userId="c9e1c268-e5c7-4cad-9571-a22e16e538f8" providerId="ADAL" clId="{1085E76A-3800-4D78-B3F3-9B03DD645E87}" dt="2026-05-25T07:55:13.671" v="6146"/>
        <pc:sldMkLst>
          <pc:docMk/>
          <pc:sldMk cId="1480173067" sldId="314"/>
        </pc:sldMkLst>
        <pc:picChg chg="add mod">
          <ac:chgData name="Chassagne  Romain" userId="c9e1c268-e5c7-4cad-9571-a22e16e538f8" providerId="ADAL" clId="{1085E76A-3800-4D78-B3F3-9B03DD645E87}" dt="2026-05-25T07:55:13.671" v="6146"/>
          <ac:picMkLst>
            <pc:docMk/>
            <pc:sldMk cId="1480173067" sldId="314"/>
            <ac:picMk id="10" creationId="{11B37C5D-3CCB-CF30-F020-31E152743881}"/>
          </ac:picMkLst>
        </pc:picChg>
      </pc:sldChg>
      <pc:sldChg chg="addSp delSp modSp add mod ord">
        <pc:chgData name="Chassagne  Romain" userId="c9e1c268-e5c7-4cad-9571-a22e16e538f8" providerId="ADAL" clId="{1085E76A-3800-4D78-B3F3-9B03DD645E87}" dt="2026-05-25T07:57:35.300" v="6186" actId="167"/>
        <pc:sldMkLst>
          <pc:docMk/>
          <pc:sldMk cId="2147853727" sldId="315"/>
        </pc:sldMkLst>
        <pc:spChg chg="mod">
          <ac:chgData name="Chassagne  Romain" userId="c9e1c268-e5c7-4cad-9571-a22e16e538f8" providerId="ADAL" clId="{1085E76A-3800-4D78-B3F3-9B03DD645E87}" dt="2026-05-24T15:33:09.686" v="5469" actId="20577"/>
          <ac:spMkLst>
            <pc:docMk/>
            <pc:sldMk cId="2147853727" sldId="315"/>
            <ac:spMk id="2" creationId="{39078C26-A30A-5AE4-29BF-E63128C9ACA0}"/>
          </ac:spMkLst>
        </pc:spChg>
        <pc:spChg chg="add mod">
          <ac:chgData name="Chassagne  Romain" userId="c9e1c268-e5c7-4cad-9571-a22e16e538f8" providerId="ADAL" clId="{1085E76A-3800-4D78-B3F3-9B03DD645E87}" dt="2026-05-24T15:27:22.840" v="5448" actId="1076"/>
          <ac:spMkLst>
            <pc:docMk/>
            <pc:sldMk cId="2147853727" sldId="315"/>
            <ac:spMk id="5" creationId="{3553CB75-C254-E63A-5250-88B37F5F8F6D}"/>
          </ac:spMkLst>
        </pc:spChg>
        <pc:spChg chg="add mod">
          <ac:chgData name="Chassagne  Romain" userId="c9e1c268-e5c7-4cad-9571-a22e16e538f8" providerId="ADAL" clId="{1085E76A-3800-4D78-B3F3-9B03DD645E87}" dt="2026-05-24T15:27:22.840" v="5448" actId="1076"/>
          <ac:spMkLst>
            <pc:docMk/>
            <pc:sldMk cId="2147853727" sldId="315"/>
            <ac:spMk id="9" creationId="{0D93547E-59AA-A070-8744-88A7F140EABE}"/>
          </ac:spMkLst>
        </pc:spChg>
        <pc:spChg chg="add mod">
          <ac:chgData name="Chassagne  Romain" userId="c9e1c268-e5c7-4cad-9571-a22e16e538f8" providerId="ADAL" clId="{1085E76A-3800-4D78-B3F3-9B03DD645E87}" dt="2026-05-24T15:27:22.840" v="5448" actId="1076"/>
          <ac:spMkLst>
            <pc:docMk/>
            <pc:sldMk cId="2147853727" sldId="315"/>
            <ac:spMk id="14" creationId="{C48EB6E3-B121-E94E-A003-59C2157237A3}"/>
          </ac:spMkLst>
        </pc:spChg>
        <pc:spChg chg="add mod">
          <ac:chgData name="Chassagne  Romain" userId="c9e1c268-e5c7-4cad-9571-a22e16e538f8" providerId="ADAL" clId="{1085E76A-3800-4D78-B3F3-9B03DD645E87}" dt="2026-05-24T15:27:29.005" v="5449"/>
          <ac:spMkLst>
            <pc:docMk/>
            <pc:sldMk cId="2147853727" sldId="315"/>
            <ac:spMk id="18" creationId="{1F01E1E6-FDCB-B54A-DC37-DF0FE3C96ABC}"/>
          </ac:spMkLst>
        </pc:spChg>
        <pc:spChg chg="add mod">
          <ac:chgData name="Chassagne  Romain" userId="c9e1c268-e5c7-4cad-9571-a22e16e538f8" providerId="ADAL" clId="{1085E76A-3800-4D78-B3F3-9B03DD645E87}" dt="2026-05-24T15:34:47.703" v="5493" actId="1076"/>
          <ac:spMkLst>
            <pc:docMk/>
            <pc:sldMk cId="2147853727" sldId="315"/>
            <ac:spMk id="26" creationId="{0D1B77BD-D506-F1B3-A49F-B70192581126}"/>
          </ac:spMkLst>
        </pc:spChg>
        <pc:spChg chg="add mod">
          <ac:chgData name="Chassagne  Romain" userId="c9e1c268-e5c7-4cad-9571-a22e16e538f8" providerId="ADAL" clId="{1085E76A-3800-4D78-B3F3-9B03DD645E87}" dt="2026-05-24T15:34:52.996" v="5495" actId="1076"/>
          <ac:spMkLst>
            <pc:docMk/>
            <pc:sldMk cId="2147853727" sldId="315"/>
            <ac:spMk id="27" creationId="{D6322273-20C4-3831-1F9C-4E6B4E0A0A16}"/>
          </ac:spMkLst>
        </pc:spChg>
        <pc:spChg chg="add mod">
          <ac:chgData name="Chassagne  Romain" userId="c9e1c268-e5c7-4cad-9571-a22e16e538f8" providerId="ADAL" clId="{1085E76A-3800-4D78-B3F3-9B03DD645E87}" dt="2026-05-24T15:35:00.389" v="5497" actId="1076"/>
          <ac:spMkLst>
            <pc:docMk/>
            <pc:sldMk cId="2147853727" sldId="315"/>
            <ac:spMk id="28" creationId="{C3A66C66-7969-E25F-7548-E7F770E92A36}"/>
          </ac:spMkLst>
        </pc:spChg>
        <pc:picChg chg="add mod">
          <ac:chgData name="Chassagne  Romain" userId="c9e1c268-e5c7-4cad-9571-a22e16e538f8" providerId="ADAL" clId="{1085E76A-3800-4D78-B3F3-9B03DD645E87}" dt="2026-05-24T15:27:22.840" v="5448" actId="1076"/>
          <ac:picMkLst>
            <pc:docMk/>
            <pc:sldMk cId="2147853727" sldId="315"/>
            <ac:picMk id="6" creationId="{84044138-074C-1933-D252-70F7A7B9BC8C}"/>
          </ac:picMkLst>
        </pc:picChg>
        <pc:picChg chg="add mod">
          <ac:chgData name="Chassagne  Romain" userId="c9e1c268-e5c7-4cad-9571-a22e16e538f8" providerId="ADAL" clId="{1085E76A-3800-4D78-B3F3-9B03DD645E87}" dt="2026-05-24T15:34:10.111" v="5477" actId="1076"/>
          <ac:picMkLst>
            <pc:docMk/>
            <pc:sldMk cId="2147853727" sldId="315"/>
            <ac:picMk id="19" creationId="{36779F2A-4123-CA34-6CD3-1F6DAB1AFF13}"/>
          </ac:picMkLst>
        </pc:picChg>
        <pc:picChg chg="add mod">
          <ac:chgData name="Chassagne  Romain" userId="c9e1c268-e5c7-4cad-9571-a22e16e538f8" providerId="ADAL" clId="{1085E76A-3800-4D78-B3F3-9B03DD645E87}" dt="2026-05-24T15:33:23.443" v="5471" actId="1076"/>
          <ac:picMkLst>
            <pc:docMk/>
            <pc:sldMk cId="2147853727" sldId="315"/>
            <ac:picMk id="20" creationId="{3FB7B284-E04B-6E1B-6667-E7EA3B8855ED}"/>
          </ac:picMkLst>
        </pc:picChg>
        <pc:picChg chg="add mod">
          <ac:chgData name="Chassagne  Romain" userId="c9e1c268-e5c7-4cad-9571-a22e16e538f8" providerId="ADAL" clId="{1085E76A-3800-4D78-B3F3-9B03DD645E87}" dt="2026-05-24T15:32:33.891" v="5455" actId="14100"/>
          <ac:picMkLst>
            <pc:docMk/>
            <pc:sldMk cId="2147853727" sldId="315"/>
            <ac:picMk id="22" creationId="{F2390D16-587A-E7DF-5C86-C8E41667B0CE}"/>
          </ac:picMkLst>
        </pc:picChg>
        <pc:picChg chg="add mod">
          <ac:chgData name="Chassagne  Romain" userId="c9e1c268-e5c7-4cad-9571-a22e16e538f8" providerId="ADAL" clId="{1085E76A-3800-4D78-B3F3-9B03DD645E87}" dt="2026-05-24T15:34:17.886" v="5481" actId="1076"/>
          <ac:picMkLst>
            <pc:docMk/>
            <pc:sldMk cId="2147853727" sldId="315"/>
            <ac:picMk id="23" creationId="{029B8557-43F4-DB84-E244-423107F6846E}"/>
          </ac:picMkLst>
        </pc:picChg>
        <pc:picChg chg="add mod">
          <ac:chgData name="Chassagne  Romain" userId="c9e1c268-e5c7-4cad-9571-a22e16e538f8" providerId="ADAL" clId="{1085E76A-3800-4D78-B3F3-9B03DD645E87}" dt="2026-05-24T15:34:14.253" v="5479" actId="1076"/>
          <ac:picMkLst>
            <pc:docMk/>
            <pc:sldMk cId="2147853727" sldId="315"/>
            <ac:picMk id="24" creationId="{4FA59C13-4EE1-6A9A-DD7F-8665672AE91F}"/>
          </ac:picMkLst>
        </pc:picChg>
        <pc:picChg chg="add mod ord">
          <ac:chgData name="Chassagne  Romain" userId="c9e1c268-e5c7-4cad-9571-a22e16e538f8" providerId="ADAL" clId="{1085E76A-3800-4D78-B3F3-9B03DD645E87}" dt="2026-05-25T07:57:35.300" v="6186" actId="167"/>
          <ac:picMkLst>
            <pc:docMk/>
            <pc:sldMk cId="2147853727" sldId="315"/>
            <ac:picMk id="29" creationId="{B232FF9C-0878-6942-B374-08985A277DB3}"/>
          </ac:picMkLst>
        </pc:picChg>
        <pc:cxnChg chg="add mod">
          <ac:chgData name="Chassagne  Romain" userId="c9e1c268-e5c7-4cad-9571-a22e16e538f8" providerId="ADAL" clId="{1085E76A-3800-4D78-B3F3-9B03DD645E87}" dt="2026-05-24T15:27:22.840" v="5448" actId="1076"/>
          <ac:cxnSpMkLst>
            <pc:docMk/>
            <pc:sldMk cId="2147853727" sldId="315"/>
            <ac:cxnSpMk id="7" creationId="{DEAC9BFF-74B1-2F54-DF69-E6777D80D724}"/>
          </ac:cxnSpMkLst>
        </pc:cxnChg>
        <pc:cxnChg chg="add mod">
          <ac:chgData name="Chassagne  Romain" userId="c9e1c268-e5c7-4cad-9571-a22e16e538f8" providerId="ADAL" clId="{1085E76A-3800-4D78-B3F3-9B03DD645E87}" dt="2026-05-24T15:27:22.840" v="5448" actId="1076"/>
          <ac:cxnSpMkLst>
            <pc:docMk/>
            <pc:sldMk cId="2147853727" sldId="315"/>
            <ac:cxnSpMk id="8" creationId="{AF7643B4-FBFB-E5D5-6394-DF55B25B3831}"/>
          </ac:cxnSpMkLst>
        </pc:cxnChg>
        <pc:cxnChg chg="add mod">
          <ac:chgData name="Chassagne  Romain" userId="c9e1c268-e5c7-4cad-9571-a22e16e538f8" providerId="ADAL" clId="{1085E76A-3800-4D78-B3F3-9B03DD645E87}" dt="2026-05-24T15:27:22.840" v="5448" actId="1076"/>
          <ac:cxnSpMkLst>
            <pc:docMk/>
            <pc:sldMk cId="2147853727" sldId="315"/>
            <ac:cxnSpMk id="10" creationId="{76F47943-6250-869B-0074-D6521D3A3DAE}"/>
          </ac:cxnSpMkLst>
        </pc:cxnChg>
        <pc:cxnChg chg="add mod">
          <ac:chgData name="Chassagne  Romain" userId="c9e1c268-e5c7-4cad-9571-a22e16e538f8" providerId="ADAL" clId="{1085E76A-3800-4D78-B3F3-9B03DD645E87}" dt="2026-05-24T15:27:22.840" v="5448" actId="1076"/>
          <ac:cxnSpMkLst>
            <pc:docMk/>
            <pc:sldMk cId="2147853727" sldId="315"/>
            <ac:cxnSpMk id="11" creationId="{54F7FD7B-7C17-9677-CD89-213C01385EBB}"/>
          </ac:cxnSpMkLst>
        </pc:cxnChg>
        <pc:cxnChg chg="add mod">
          <ac:chgData name="Chassagne  Romain" userId="c9e1c268-e5c7-4cad-9571-a22e16e538f8" providerId="ADAL" clId="{1085E76A-3800-4D78-B3F3-9B03DD645E87}" dt="2026-05-24T15:27:22.840" v="5448" actId="1076"/>
          <ac:cxnSpMkLst>
            <pc:docMk/>
            <pc:sldMk cId="2147853727" sldId="315"/>
            <ac:cxnSpMk id="12" creationId="{23E3C51F-676F-0465-6E39-AB3558CE3F61}"/>
          </ac:cxnSpMkLst>
        </pc:cxnChg>
        <pc:cxnChg chg="add mod">
          <ac:chgData name="Chassagne  Romain" userId="c9e1c268-e5c7-4cad-9571-a22e16e538f8" providerId="ADAL" clId="{1085E76A-3800-4D78-B3F3-9B03DD645E87}" dt="2026-05-24T15:27:22.840" v="5448" actId="1076"/>
          <ac:cxnSpMkLst>
            <pc:docMk/>
            <pc:sldMk cId="2147853727" sldId="315"/>
            <ac:cxnSpMk id="16" creationId="{EF80D23A-CE64-8F77-B842-B39CAFD27945}"/>
          </ac:cxnSpMkLst>
        </pc:cxnChg>
      </pc:sldChg>
      <pc:sldChg chg="addSp modSp add mod">
        <pc:chgData name="Chassagne  Romain" userId="c9e1c268-e5c7-4cad-9571-a22e16e538f8" providerId="ADAL" clId="{1085E76A-3800-4D78-B3F3-9B03DD645E87}" dt="2026-05-25T07:57:40.845" v="6187"/>
        <pc:sldMkLst>
          <pc:docMk/>
          <pc:sldMk cId="1178764624" sldId="316"/>
        </pc:sldMkLst>
        <pc:picChg chg="mod">
          <ac:chgData name="Chassagne  Romain" userId="c9e1c268-e5c7-4cad-9571-a22e16e538f8" providerId="ADAL" clId="{1085E76A-3800-4D78-B3F3-9B03DD645E87}" dt="2026-05-24T15:39:38.656" v="5515" actId="1076"/>
          <ac:picMkLst>
            <pc:docMk/>
            <pc:sldMk cId="1178764624" sldId="316"/>
            <ac:picMk id="3" creationId="{5B37E331-13FE-F8B3-45A8-B5F4324BEE79}"/>
          </ac:picMkLst>
        </pc:picChg>
        <pc:picChg chg="add mod">
          <ac:chgData name="Chassagne  Romain" userId="c9e1c268-e5c7-4cad-9571-a22e16e538f8" providerId="ADAL" clId="{1085E76A-3800-4D78-B3F3-9B03DD645E87}" dt="2026-05-24T15:39:38.656" v="5515" actId="1076"/>
          <ac:picMkLst>
            <pc:docMk/>
            <pc:sldMk cId="1178764624" sldId="316"/>
            <ac:picMk id="5" creationId="{075E7CA0-3762-FAE0-4BDC-96719418E8CB}"/>
          </ac:picMkLst>
        </pc:picChg>
        <pc:picChg chg="add mod">
          <ac:chgData name="Chassagne  Romain" userId="c9e1c268-e5c7-4cad-9571-a22e16e538f8" providerId="ADAL" clId="{1085E76A-3800-4D78-B3F3-9B03DD645E87}" dt="2026-05-24T15:39:38.656" v="5515" actId="1076"/>
          <ac:picMkLst>
            <pc:docMk/>
            <pc:sldMk cId="1178764624" sldId="316"/>
            <ac:picMk id="6" creationId="{035D0785-CC1A-9F44-BC94-FB91C067A751}"/>
          </ac:picMkLst>
        </pc:picChg>
        <pc:picChg chg="add mod">
          <ac:chgData name="Chassagne  Romain" userId="c9e1c268-e5c7-4cad-9571-a22e16e538f8" providerId="ADAL" clId="{1085E76A-3800-4D78-B3F3-9B03DD645E87}" dt="2026-05-24T15:48:39.799" v="5781" actId="1036"/>
          <ac:picMkLst>
            <pc:docMk/>
            <pc:sldMk cId="1178764624" sldId="316"/>
            <ac:picMk id="7" creationId="{B336FC51-00CB-5834-C9EF-C45660B5C932}"/>
          </ac:picMkLst>
        </pc:picChg>
        <pc:picChg chg="add mod">
          <ac:chgData name="Chassagne  Romain" userId="c9e1c268-e5c7-4cad-9571-a22e16e538f8" providerId="ADAL" clId="{1085E76A-3800-4D78-B3F3-9B03DD645E87}" dt="2026-05-24T15:39:38.656" v="5515" actId="1076"/>
          <ac:picMkLst>
            <pc:docMk/>
            <pc:sldMk cId="1178764624" sldId="316"/>
            <ac:picMk id="8" creationId="{5E43FF73-A3DD-CEB3-1CDF-E605595BD6B6}"/>
          </ac:picMkLst>
        </pc:picChg>
        <pc:picChg chg="add mod">
          <ac:chgData name="Chassagne  Romain" userId="c9e1c268-e5c7-4cad-9571-a22e16e538f8" providerId="ADAL" clId="{1085E76A-3800-4D78-B3F3-9B03DD645E87}" dt="2026-05-24T15:39:38.656" v="5515" actId="1076"/>
          <ac:picMkLst>
            <pc:docMk/>
            <pc:sldMk cId="1178764624" sldId="316"/>
            <ac:picMk id="9" creationId="{AE0D7D26-3979-A63A-2ACF-C1971235DE1E}"/>
          </ac:picMkLst>
        </pc:picChg>
        <pc:picChg chg="add mod">
          <ac:chgData name="Chassagne  Romain" userId="c9e1c268-e5c7-4cad-9571-a22e16e538f8" providerId="ADAL" clId="{1085E76A-3800-4D78-B3F3-9B03DD645E87}" dt="2026-05-25T07:57:40.845" v="6187"/>
          <ac:picMkLst>
            <pc:docMk/>
            <pc:sldMk cId="1178764624" sldId="316"/>
            <ac:picMk id="10" creationId="{930A790A-6E7F-F714-5C49-ABC4B496B506}"/>
          </ac:picMkLst>
        </pc:picChg>
      </pc:sldChg>
      <pc:sldChg chg="delSp modSp add mod">
        <pc:chgData name="Chassagne  Romain" userId="c9e1c268-e5c7-4cad-9571-a22e16e538f8" providerId="ADAL" clId="{1085E76A-3800-4D78-B3F3-9B03DD645E87}" dt="2026-05-25T09:08:00.729" v="7649" actId="313"/>
        <pc:sldMkLst>
          <pc:docMk/>
          <pc:sldMk cId="1321498405" sldId="317"/>
        </pc:sldMkLst>
        <pc:spChg chg="mod">
          <ac:chgData name="Chassagne  Romain" userId="c9e1c268-e5c7-4cad-9571-a22e16e538f8" providerId="ADAL" clId="{1085E76A-3800-4D78-B3F3-9B03DD645E87}" dt="2026-05-24T15:53:56.075" v="5852" actId="20577"/>
          <ac:spMkLst>
            <pc:docMk/>
            <pc:sldMk cId="1321498405" sldId="317"/>
            <ac:spMk id="4" creationId="{CAE85210-0109-AC50-D385-DA87738BC78A}"/>
          </ac:spMkLst>
        </pc:spChg>
        <pc:spChg chg="mod">
          <ac:chgData name="Chassagne  Romain" userId="c9e1c268-e5c7-4cad-9571-a22e16e538f8" providerId="ADAL" clId="{1085E76A-3800-4D78-B3F3-9B03DD645E87}" dt="2026-05-25T09:08:00.729" v="7649" actId="313"/>
          <ac:spMkLst>
            <pc:docMk/>
            <pc:sldMk cId="1321498405" sldId="317"/>
            <ac:spMk id="16" creationId="{4FAF7669-C3E6-7066-C646-4D562878CC6D}"/>
          </ac:spMkLst>
        </pc:spChg>
      </pc:sldChg>
      <pc:sldChg chg="addSp modSp add mod">
        <pc:chgData name="Chassagne  Romain" userId="c9e1c268-e5c7-4cad-9571-a22e16e538f8" providerId="ADAL" clId="{1085E76A-3800-4D78-B3F3-9B03DD645E87}" dt="2026-05-26T09:13:57.722" v="8067" actId="20577"/>
        <pc:sldMkLst>
          <pc:docMk/>
          <pc:sldMk cId="4250643899" sldId="318"/>
        </pc:sldMkLst>
        <pc:spChg chg="add mod">
          <ac:chgData name="Chassagne  Romain" userId="c9e1c268-e5c7-4cad-9571-a22e16e538f8" providerId="ADAL" clId="{1085E76A-3800-4D78-B3F3-9B03DD645E87}" dt="2026-05-26T09:13:57.722" v="8067" actId="20577"/>
          <ac:spMkLst>
            <pc:docMk/>
            <pc:sldMk cId="4250643899" sldId="318"/>
            <ac:spMk id="2" creationId="{14732EF0-F22F-D857-3560-5812DD092C98}"/>
          </ac:spMkLst>
        </pc:spChg>
        <pc:spChg chg="mod">
          <ac:chgData name="Chassagne  Romain" userId="c9e1c268-e5c7-4cad-9571-a22e16e538f8" providerId="ADAL" clId="{1085E76A-3800-4D78-B3F3-9B03DD645E87}" dt="2026-05-25T18:23:58.610" v="7900" actId="113"/>
          <ac:spMkLst>
            <pc:docMk/>
            <pc:sldMk cId="4250643899" sldId="318"/>
            <ac:spMk id="3" creationId="{482A4584-991D-BCD2-2894-546D77BF9719}"/>
          </ac:spMkLst>
        </pc:spChg>
        <pc:spChg chg="mod">
          <ac:chgData name="Chassagne  Romain" userId="c9e1c268-e5c7-4cad-9571-a22e16e538f8" providerId="ADAL" clId="{1085E76A-3800-4D78-B3F3-9B03DD645E87}" dt="2026-05-24T16:03:20.173" v="5970" actId="20577"/>
          <ac:spMkLst>
            <pc:docMk/>
            <pc:sldMk cId="4250643899" sldId="318"/>
            <ac:spMk id="4" creationId="{88B92480-F1E8-7CE8-1701-D9F2223B9B2A}"/>
          </ac:spMkLst>
        </pc:spChg>
        <pc:picChg chg="add mod">
          <ac:chgData name="Chassagne  Romain" userId="c9e1c268-e5c7-4cad-9571-a22e16e538f8" providerId="ADAL" clId="{1085E76A-3800-4D78-B3F3-9B03DD645E87}" dt="2026-05-25T07:57:58.097" v="6191"/>
          <ac:picMkLst>
            <pc:docMk/>
            <pc:sldMk cId="4250643899" sldId="318"/>
            <ac:picMk id="6" creationId="{DF1DFF2C-A911-5EC5-1A81-20D0B96BE8E5}"/>
          </ac:picMkLst>
        </pc:picChg>
      </pc:sldChg>
      <pc:sldChg chg="addSp modSp add mod">
        <pc:chgData name="Chassagne  Romain" userId="c9e1c268-e5c7-4cad-9571-a22e16e538f8" providerId="ADAL" clId="{1085E76A-3800-4D78-B3F3-9B03DD645E87}" dt="2026-05-26T09:13:51.668" v="8064" actId="20577"/>
        <pc:sldMkLst>
          <pc:docMk/>
          <pc:sldMk cId="1171960784" sldId="320"/>
        </pc:sldMkLst>
        <pc:spChg chg="add mod">
          <ac:chgData name="Chassagne  Romain" userId="c9e1c268-e5c7-4cad-9571-a22e16e538f8" providerId="ADAL" clId="{1085E76A-3800-4D78-B3F3-9B03DD645E87}" dt="2026-05-26T09:13:51.668" v="8064" actId="20577"/>
          <ac:spMkLst>
            <pc:docMk/>
            <pc:sldMk cId="1171960784" sldId="320"/>
            <ac:spMk id="2" creationId="{34A90A8C-8E63-810D-1A2B-6B50B893B951}"/>
          </ac:spMkLst>
        </pc:spChg>
        <pc:spChg chg="mod">
          <ac:chgData name="Chassagne  Romain" userId="c9e1c268-e5c7-4cad-9571-a22e16e538f8" providerId="ADAL" clId="{1085E76A-3800-4D78-B3F3-9B03DD645E87}" dt="2026-05-24T16:10:17.185" v="5994" actId="20577"/>
          <ac:spMkLst>
            <pc:docMk/>
            <pc:sldMk cId="1171960784" sldId="320"/>
            <ac:spMk id="3" creationId="{6F67FB20-53C4-031A-24C0-431BA1F98F75}"/>
          </ac:spMkLst>
        </pc:spChg>
        <pc:picChg chg="add mod">
          <ac:chgData name="Chassagne  Romain" userId="c9e1c268-e5c7-4cad-9571-a22e16e538f8" providerId="ADAL" clId="{1085E76A-3800-4D78-B3F3-9B03DD645E87}" dt="2026-05-25T07:57:56.062" v="6190"/>
          <ac:picMkLst>
            <pc:docMk/>
            <pc:sldMk cId="1171960784" sldId="320"/>
            <ac:picMk id="6" creationId="{4064DA42-49E1-BEA2-1372-5E93173D3664}"/>
          </ac:picMkLst>
        </pc:picChg>
      </pc:sldChg>
      <pc:sldChg chg="addSp delSp modSp add mod">
        <pc:chgData name="Chassagne  Romain" userId="c9e1c268-e5c7-4cad-9571-a22e16e538f8" providerId="ADAL" clId="{1085E76A-3800-4D78-B3F3-9B03DD645E87}" dt="2026-05-26T09:20:41.462" v="8117" actId="14100"/>
        <pc:sldMkLst>
          <pc:docMk/>
          <pc:sldMk cId="2679351578" sldId="323"/>
        </pc:sldMkLst>
        <pc:spChg chg="mod">
          <ac:chgData name="Chassagne  Romain" userId="c9e1c268-e5c7-4cad-9571-a22e16e538f8" providerId="ADAL" clId="{1085E76A-3800-4D78-B3F3-9B03DD645E87}" dt="2026-05-24T16:21:06.904" v="6052" actId="1076"/>
          <ac:spMkLst>
            <pc:docMk/>
            <pc:sldMk cId="2679351578" sldId="323"/>
            <ac:spMk id="4" creationId="{EE0C0272-42E0-73C7-0A8C-846FCD031F11}"/>
          </ac:spMkLst>
        </pc:spChg>
        <pc:spChg chg="add mod">
          <ac:chgData name="Chassagne  Romain" userId="c9e1c268-e5c7-4cad-9571-a22e16e538f8" providerId="ADAL" clId="{1085E76A-3800-4D78-B3F3-9B03DD645E87}" dt="2026-05-25T07:53:45.466" v="6128" actId="1036"/>
          <ac:spMkLst>
            <pc:docMk/>
            <pc:sldMk cId="2679351578" sldId="323"/>
            <ac:spMk id="6" creationId="{63969CF0-3E59-C8E1-6BA7-287A6A6BA30E}"/>
          </ac:spMkLst>
        </pc:spChg>
        <pc:spChg chg="add mod">
          <ac:chgData name="Chassagne  Romain" userId="c9e1c268-e5c7-4cad-9571-a22e16e538f8" providerId="ADAL" clId="{1085E76A-3800-4D78-B3F3-9B03DD645E87}" dt="2026-05-25T07:53:45.466" v="6128" actId="1036"/>
          <ac:spMkLst>
            <pc:docMk/>
            <pc:sldMk cId="2679351578" sldId="323"/>
            <ac:spMk id="7" creationId="{62079510-970F-2F4F-81B5-1F66CEBF8BD5}"/>
          </ac:spMkLst>
        </pc:spChg>
        <pc:spChg chg="add mod">
          <ac:chgData name="Chassagne  Romain" userId="c9e1c268-e5c7-4cad-9571-a22e16e538f8" providerId="ADAL" clId="{1085E76A-3800-4D78-B3F3-9B03DD645E87}" dt="2026-05-25T07:53:45.466" v="6128" actId="1036"/>
          <ac:spMkLst>
            <pc:docMk/>
            <pc:sldMk cId="2679351578" sldId="323"/>
            <ac:spMk id="45" creationId="{292A74C4-ADF3-5CA1-14BA-2FE14655593C}"/>
          </ac:spMkLst>
        </pc:spChg>
        <pc:spChg chg="add mod">
          <ac:chgData name="Chassagne  Romain" userId="c9e1c268-e5c7-4cad-9571-a22e16e538f8" providerId="ADAL" clId="{1085E76A-3800-4D78-B3F3-9B03DD645E87}" dt="2026-05-25T07:53:45.466" v="6128" actId="1036"/>
          <ac:spMkLst>
            <pc:docMk/>
            <pc:sldMk cId="2679351578" sldId="323"/>
            <ac:spMk id="53" creationId="{42F19200-619C-320E-5E0C-DBB0FFBD401D}"/>
          </ac:spMkLst>
        </pc:spChg>
        <pc:spChg chg="add mod">
          <ac:chgData name="Chassagne  Romain" userId="c9e1c268-e5c7-4cad-9571-a22e16e538f8" providerId="ADAL" clId="{1085E76A-3800-4D78-B3F3-9B03DD645E87}" dt="2026-05-26T09:19:40.566" v="8106" actId="1035"/>
          <ac:spMkLst>
            <pc:docMk/>
            <pc:sldMk cId="2679351578" sldId="323"/>
            <ac:spMk id="56" creationId="{F7811131-68A7-B135-4385-2FEDC5621BCD}"/>
          </ac:spMkLst>
        </pc:spChg>
        <pc:spChg chg="add mod">
          <ac:chgData name="Chassagne  Romain" userId="c9e1c268-e5c7-4cad-9571-a22e16e538f8" providerId="ADAL" clId="{1085E76A-3800-4D78-B3F3-9B03DD645E87}" dt="2026-05-26T09:19:40.566" v="8106" actId="1035"/>
          <ac:spMkLst>
            <pc:docMk/>
            <pc:sldMk cId="2679351578" sldId="323"/>
            <ac:spMk id="58" creationId="{D7EEA069-D594-0C57-5A60-D7181239C5F4}"/>
          </ac:spMkLst>
        </pc:spChg>
        <pc:spChg chg="add mod">
          <ac:chgData name="Chassagne  Romain" userId="c9e1c268-e5c7-4cad-9571-a22e16e538f8" providerId="ADAL" clId="{1085E76A-3800-4D78-B3F3-9B03DD645E87}" dt="2026-05-26T09:19:40.566" v="8106" actId="1035"/>
          <ac:spMkLst>
            <pc:docMk/>
            <pc:sldMk cId="2679351578" sldId="323"/>
            <ac:spMk id="64" creationId="{2D50947E-8D17-BF34-498B-E5ADCBCA9F4E}"/>
          </ac:spMkLst>
        </pc:spChg>
        <pc:spChg chg="add mod">
          <ac:chgData name="Chassagne  Romain" userId="c9e1c268-e5c7-4cad-9571-a22e16e538f8" providerId="ADAL" clId="{1085E76A-3800-4D78-B3F3-9B03DD645E87}" dt="2026-05-26T09:19:40.566" v="8106" actId="1035"/>
          <ac:spMkLst>
            <pc:docMk/>
            <pc:sldMk cId="2679351578" sldId="323"/>
            <ac:spMk id="70" creationId="{B6D216BF-2DF9-A9D7-1CAB-1DC3F57D2F86}"/>
          </ac:spMkLst>
        </pc:spChg>
        <pc:spChg chg="add mod">
          <ac:chgData name="Chassagne  Romain" userId="c9e1c268-e5c7-4cad-9571-a22e16e538f8" providerId="ADAL" clId="{1085E76A-3800-4D78-B3F3-9B03DD645E87}" dt="2026-05-26T09:19:40.566" v="8106" actId="1035"/>
          <ac:spMkLst>
            <pc:docMk/>
            <pc:sldMk cId="2679351578" sldId="323"/>
            <ac:spMk id="72" creationId="{602BAC51-E156-0DE9-37DA-A569EA1824E3}"/>
          </ac:spMkLst>
        </pc:spChg>
        <pc:spChg chg="add mod">
          <ac:chgData name="Chassagne  Romain" userId="c9e1c268-e5c7-4cad-9571-a22e16e538f8" providerId="ADAL" clId="{1085E76A-3800-4D78-B3F3-9B03DD645E87}" dt="2026-05-26T09:19:40.566" v="8106" actId="1035"/>
          <ac:spMkLst>
            <pc:docMk/>
            <pc:sldMk cId="2679351578" sldId="323"/>
            <ac:spMk id="87" creationId="{6327B423-BF7F-3B31-2B41-6B999E6C7363}"/>
          </ac:spMkLst>
        </pc:spChg>
        <pc:spChg chg="add mod">
          <ac:chgData name="Chassagne  Romain" userId="c9e1c268-e5c7-4cad-9571-a22e16e538f8" providerId="ADAL" clId="{1085E76A-3800-4D78-B3F3-9B03DD645E87}" dt="2026-05-26T09:19:40.566" v="8106" actId="1035"/>
          <ac:spMkLst>
            <pc:docMk/>
            <pc:sldMk cId="2679351578" sldId="323"/>
            <ac:spMk id="89" creationId="{1B177A2E-9523-5A0C-DB91-9E3E42C58A40}"/>
          </ac:spMkLst>
        </pc:spChg>
        <pc:spChg chg="add mod">
          <ac:chgData name="Chassagne  Romain" userId="c9e1c268-e5c7-4cad-9571-a22e16e538f8" providerId="ADAL" clId="{1085E76A-3800-4D78-B3F3-9B03DD645E87}" dt="2026-05-26T09:19:40.566" v="8106" actId="1035"/>
          <ac:spMkLst>
            <pc:docMk/>
            <pc:sldMk cId="2679351578" sldId="323"/>
            <ac:spMk id="99" creationId="{43F2D689-F389-821F-851B-3419E2DFB990}"/>
          </ac:spMkLst>
        </pc:spChg>
        <pc:spChg chg="add mod">
          <ac:chgData name="Chassagne  Romain" userId="c9e1c268-e5c7-4cad-9571-a22e16e538f8" providerId="ADAL" clId="{1085E76A-3800-4D78-B3F3-9B03DD645E87}" dt="2026-05-26T09:19:40.566" v="8106" actId="1035"/>
          <ac:spMkLst>
            <pc:docMk/>
            <pc:sldMk cId="2679351578" sldId="323"/>
            <ac:spMk id="105" creationId="{8E5042F2-EDAD-7B2A-C713-16BEEA0A28F7}"/>
          </ac:spMkLst>
        </pc:spChg>
        <pc:spChg chg="add mod">
          <ac:chgData name="Chassagne  Romain" userId="c9e1c268-e5c7-4cad-9571-a22e16e538f8" providerId="ADAL" clId="{1085E76A-3800-4D78-B3F3-9B03DD645E87}" dt="2026-05-26T09:19:40.566" v="8106" actId="1035"/>
          <ac:spMkLst>
            <pc:docMk/>
            <pc:sldMk cId="2679351578" sldId="323"/>
            <ac:spMk id="109" creationId="{39C1FAAE-7AF7-E19D-8CB2-64A35470DD91}"/>
          </ac:spMkLst>
        </pc:spChg>
        <pc:spChg chg="add mod">
          <ac:chgData name="Chassagne  Romain" userId="c9e1c268-e5c7-4cad-9571-a22e16e538f8" providerId="ADAL" clId="{1085E76A-3800-4D78-B3F3-9B03DD645E87}" dt="2026-05-26T09:19:56.125" v="8108" actId="1076"/>
          <ac:spMkLst>
            <pc:docMk/>
            <pc:sldMk cId="2679351578" sldId="323"/>
            <ac:spMk id="111" creationId="{DC384E1C-70A7-72B4-EA56-B52F9C1E5B36}"/>
          </ac:spMkLst>
        </pc:spChg>
        <pc:spChg chg="add mod">
          <ac:chgData name="Chassagne  Romain" userId="c9e1c268-e5c7-4cad-9571-a22e16e538f8" providerId="ADAL" clId="{1085E76A-3800-4D78-B3F3-9B03DD645E87}" dt="2026-05-26T09:20:29.850" v="8115" actId="1076"/>
          <ac:spMkLst>
            <pc:docMk/>
            <pc:sldMk cId="2679351578" sldId="323"/>
            <ac:spMk id="114" creationId="{A9DB84E4-C6C6-061B-F526-EAF578EAA3C2}"/>
          </ac:spMkLst>
        </pc:spChg>
        <pc:spChg chg="add mod">
          <ac:chgData name="Chassagne  Romain" userId="c9e1c268-e5c7-4cad-9571-a22e16e538f8" providerId="ADAL" clId="{1085E76A-3800-4D78-B3F3-9B03DD645E87}" dt="2026-05-26T09:20:29.850" v="8115" actId="1076"/>
          <ac:spMkLst>
            <pc:docMk/>
            <pc:sldMk cId="2679351578" sldId="323"/>
            <ac:spMk id="116" creationId="{A3366E82-B9EE-5495-6FA3-6F1E4D1ED58F}"/>
          </ac:spMkLst>
        </pc:spChg>
        <pc:picChg chg="add mod">
          <ac:chgData name="Chassagne  Romain" userId="c9e1c268-e5c7-4cad-9571-a22e16e538f8" providerId="ADAL" clId="{1085E76A-3800-4D78-B3F3-9B03DD645E87}" dt="2026-05-25T07:57:53.158" v="6189"/>
          <ac:picMkLst>
            <pc:docMk/>
            <pc:sldMk cId="2679351578" sldId="323"/>
            <ac:picMk id="54" creationId="{8E8EC948-3B5C-2C95-3657-007B0CC1B0E1}"/>
          </ac:picMkLst>
        </pc:picChg>
        <pc:picChg chg="add mod">
          <ac:chgData name="Chassagne  Romain" userId="c9e1c268-e5c7-4cad-9571-a22e16e538f8" providerId="ADAL" clId="{1085E76A-3800-4D78-B3F3-9B03DD645E87}" dt="2026-05-26T09:20:29.850" v="8115" actId="1076"/>
          <ac:picMkLst>
            <pc:docMk/>
            <pc:sldMk cId="2679351578" sldId="323"/>
            <ac:picMk id="115" creationId="{B2E5D808-D788-5608-ACB2-F95C8CB64FEC}"/>
          </ac:picMkLst>
        </pc:picChg>
        <pc:cxnChg chg="mod">
          <ac:chgData name="Chassagne  Romain" userId="c9e1c268-e5c7-4cad-9571-a22e16e538f8" providerId="ADAL" clId="{1085E76A-3800-4D78-B3F3-9B03DD645E87}" dt="2026-05-26T09:20:41.462" v="8117" actId="14100"/>
          <ac:cxnSpMkLst>
            <pc:docMk/>
            <pc:sldMk cId="2679351578" sldId="323"/>
            <ac:cxnSpMk id="44" creationId="{0AF7BF37-71E0-13AC-0671-0BD2C82BF6D7}"/>
          </ac:cxnSpMkLst>
        </pc:cxnChg>
        <pc:cxnChg chg="mod">
          <ac:chgData name="Chassagne  Romain" userId="c9e1c268-e5c7-4cad-9571-a22e16e538f8" providerId="ADAL" clId="{1085E76A-3800-4D78-B3F3-9B03DD645E87}" dt="2026-05-26T09:19:14.510" v="8069" actId="478"/>
          <ac:cxnSpMkLst>
            <pc:docMk/>
            <pc:sldMk cId="2679351578" sldId="323"/>
            <ac:cxnSpMk id="47" creationId="{262F614B-B9F9-DBE8-19D2-F72445AE18A2}"/>
          </ac:cxnSpMkLst>
        </pc:cxnChg>
      </pc:sldChg>
      <pc:sldChg chg="addSp delSp modSp add mod">
        <pc:chgData name="Chassagne  Romain" userId="c9e1c268-e5c7-4cad-9571-a22e16e538f8" providerId="ADAL" clId="{1085E76A-3800-4D78-B3F3-9B03DD645E87}" dt="2026-05-26T09:11:44.787" v="8063" actId="20577"/>
        <pc:sldMkLst>
          <pc:docMk/>
          <pc:sldMk cId="1236725094" sldId="324"/>
        </pc:sldMkLst>
        <pc:spChg chg="add mod">
          <ac:chgData name="Chassagne  Romain" userId="c9e1c268-e5c7-4cad-9571-a22e16e538f8" providerId="ADAL" clId="{1085E76A-3800-4D78-B3F3-9B03DD645E87}" dt="2026-05-26T09:11:44.787" v="8063" actId="20577"/>
          <ac:spMkLst>
            <pc:docMk/>
            <pc:sldMk cId="1236725094" sldId="324"/>
            <ac:spMk id="2" creationId="{2079D9E4-11AE-205E-D377-4AC0D9D166FE}"/>
          </ac:spMkLst>
        </pc:spChg>
        <pc:spChg chg="mod">
          <ac:chgData name="Chassagne  Romain" userId="c9e1c268-e5c7-4cad-9571-a22e16e538f8" providerId="ADAL" clId="{1085E76A-3800-4D78-B3F3-9B03DD645E87}" dt="2026-05-25T08:27:00.453" v="6762" actId="20577"/>
          <ac:spMkLst>
            <pc:docMk/>
            <pc:sldMk cId="1236725094" sldId="324"/>
            <ac:spMk id="4" creationId="{1A504D16-5F2D-5AF5-411F-64395DFF202D}"/>
          </ac:spMkLst>
        </pc:spChg>
      </pc:sldChg>
      <pc:sldChg chg="modSp add mod">
        <pc:chgData name="Chassagne  Romain" userId="c9e1c268-e5c7-4cad-9571-a22e16e538f8" providerId="ADAL" clId="{1085E76A-3800-4D78-B3F3-9B03DD645E87}" dt="2026-05-26T08:46:32.099" v="8024" actId="20577"/>
        <pc:sldMkLst>
          <pc:docMk/>
          <pc:sldMk cId="2548024844" sldId="325"/>
        </pc:sldMkLst>
        <pc:spChg chg="mod">
          <ac:chgData name="Chassagne  Romain" userId="c9e1c268-e5c7-4cad-9571-a22e16e538f8" providerId="ADAL" clId="{1085E76A-3800-4D78-B3F3-9B03DD645E87}" dt="2026-05-26T08:46:32.099" v="8024" actId="20577"/>
          <ac:spMkLst>
            <pc:docMk/>
            <pc:sldMk cId="2548024844" sldId="325"/>
            <ac:spMk id="12" creationId="{8574C7F2-55B1-61F3-B0E5-4CDB73A3F39E}"/>
          </ac:spMkLst>
        </pc:spChg>
      </pc:sldChg>
      <pc:sldChg chg="addSp delSp modSp add mod">
        <pc:chgData name="Chassagne  Romain" userId="c9e1c268-e5c7-4cad-9571-a22e16e538f8" providerId="ADAL" clId="{1085E76A-3800-4D78-B3F3-9B03DD645E87}" dt="2026-05-26T09:24:28.019" v="8145" actId="20577"/>
        <pc:sldMkLst>
          <pc:docMk/>
          <pc:sldMk cId="1775490960" sldId="326"/>
        </pc:sldMkLst>
        <pc:spChg chg="mod">
          <ac:chgData name="Chassagne  Romain" userId="c9e1c268-e5c7-4cad-9571-a22e16e538f8" providerId="ADAL" clId="{1085E76A-3800-4D78-B3F3-9B03DD645E87}" dt="2026-05-26T09:24:28.019" v="8145" actId="20577"/>
          <ac:spMkLst>
            <pc:docMk/>
            <pc:sldMk cId="1775490960" sldId="326"/>
            <ac:spMk id="29" creationId="{1C9F9D50-4CD2-C50D-59E0-1F9E1D580D1E}"/>
          </ac:spMkLst>
        </pc:spChg>
        <pc:picChg chg="add mod">
          <ac:chgData name="Chassagne  Romain" userId="c9e1c268-e5c7-4cad-9571-a22e16e538f8" providerId="ADAL" clId="{1085E76A-3800-4D78-B3F3-9B03DD645E87}" dt="2026-05-26T09:23:50.130" v="8120" actId="1076"/>
          <ac:picMkLst>
            <pc:docMk/>
            <pc:sldMk cId="1775490960" sldId="326"/>
            <ac:picMk id="26" creationId="{EE86923B-36E2-8459-0650-40A29C1BF0FE}"/>
          </ac:picMkLst>
        </pc:picChg>
      </pc:sldChg>
      <pc:sldChg chg="addSp modSp new mod setBg">
        <pc:chgData name="Chassagne  Romain" userId="c9e1c268-e5c7-4cad-9571-a22e16e538f8" providerId="ADAL" clId="{1085E76A-3800-4D78-B3F3-9B03DD645E87}" dt="2026-05-25T09:23:22.622" v="7899" actId="1076"/>
        <pc:sldMkLst>
          <pc:docMk/>
          <pc:sldMk cId="624552165" sldId="327"/>
        </pc:sldMkLst>
        <pc:spChg chg="add mod">
          <ac:chgData name="Chassagne  Romain" userId="c9e1c268-e5c7-4cad-9571-a22e16e538f8" providerId="ADAL" clId="{1085E76A-3800-4D78-B3F3-9B03DD645E87}" dt="2026-05-25T09:22:40.251" v="7868" actId="1076"/>
          <ac:spMkLst>
            <pc:docMk/>
            <pc:sldMk cId="624552165" sldId="327"/>
            <ac:spMk id="4" creationId="{1226BCA1-26FC-10F0-B468-70BD5A903851}"/>
          </ac:spMkLst>
        </pc:spChg>
        <pc:spChg chg="add mod">
          <ac:chgData name="Chassagne  Romain" userId="c9e1c268-e5c7-4cad-9571-a22e16e538f8" providerId="ADAL" clId="{1085E76A-3800-4D78-B3F3-9B03DD645E87}" dt="2026-05-25T09:23:22.622" v="7899" actId="1076"/>
          <ac:spMkLst>
            <pc:docMk/>
            <pc:sldMk cId="624552165" sldId="327"/>
            <ac:spMk id="5" creationId="{95C34A4C-94E9-6E51-7A15-94D5FFB0D4E3}"/>
          </ac:spMkLst>
        </pc:spChg>
        <pc:spChg chg="add">
          <ac:chgData name="Chassagne  Romain" userId="c9e1c268-e5c7-4cad-9571-a22e16e538f8" providerId="ADAL" clId="{1085E76A-3800-4D78-B3F3-9B03DD645E87}" dt="2026-05-25T09:22:02.105" v="7802" actId="26606"/>
          <ac:spMkLst>
            <pc:docMk/>
            <pc:sldMk cId="624552165" sldId="327"/>
            <ac:spMk id="7" creationId="{42A4FC2C-047E-45A5-965D-8E1E3BF09BC6}"/>
          </ac:spMkLst>
        </pc:spChg>
        <pc:picChg chg="add mod">
          <ac:chgData name="Chassagne  Romain" userId="c9e1c268-e5c7-4cad-9571-a22e16e538f8" providerId="ADAL" clId="{1085E76A-3800-4D78-B3F3-9B03DD645E87}" dt="2026-05-25T09:23:08.747" v="7898" actId="1076"/>
          <ac:picMkLst>
            <pc:docMk/>
            <pc:sldMk cId="624552165" sldId="327"/>
            <ac:picMk id="2" creationId="{335C8A22-887B-45C0-1EDB-B7DFCD552C93}"/>
          </ac:picMkLst>
        </pc:picChg>
      </pc:sldChg>
      <pc:sldChg chg="delSp add setBg delDesignElem">
        <pc:chgData name="Chassagne  Romain" userId="c9e1c268-e5c7-4cad-9571-a22e16e538f8" providerId="ADAL" clId="{1085E76A-3800-4D78-B3F3-9B03DD645E87}" dt="2026-05-26T06:07:50.981" v="7905"/>
        <pc:sldMkLst>
          <pc:docMk/>
          <pc:sldMk cId="2089568146" sldId="32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2FF689-DBBC-7625-9E00-5361E948A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8F29B41-6059-5979-8D7E-AC5672E8FC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7003D90-1B10-484A-35ED-C2150E7CE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143C7-FC9D-45BF-A800-9C55705FF489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0C7564-A485-EC10-ACCF-1FD1092E8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941D3CE-FE01-DF1F-F60F-E57D99834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4DD6-F302-4C1E-9D57-07FB67915BA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6452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C436F7-41FC-FA6F-88E1-DA3AD786A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4D6C0F-290F-7559-D95C-77F41B0577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66334D-5C38-61F3-6C68-D64EE8A85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143C7-FC9D-45BF-A800-9C55705FF489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F70E34-182B-05C1-7B9F-104BD5467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E36771-5130-8A66-CDCB-2070E29F3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4DD6-F302-4C1E-9D57-07FB67915BA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0887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6105B6-F34D-5CC9-2F85-86A311628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344D35B-4A78-81DB-F1BB-FEFFD545F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4DD52B-DB60-D4EB-D34D-FB375DEA5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143C7-FC9D-45BF-A800-9C55705FF489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80882A-A40E-7D30-435C-776923CA1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6707ED-E801-5539-2335-55C22878E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4DD6-F302-4C1E-9D57-07FB67915BA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8178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ECA119-75FF-9C33-F5DB-ECC8D368D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D59219-9C24-9BD0-A8FB-398C4EA680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CE3955B-23C3-305D-69A5-2051C640DA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C773162-FD61-EB22-A615-C93DBA3EA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143C7-FC9D-45BF-A800-9C55705FF489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3B1BDF-00E5-FAF0-42AA-479587180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98DDB70-8D46-A401-E80F-B14AD3309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4DD6-F302-4C1E-9D57-07FB67915BA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834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2B3285-93F6-FFD4-56E0-84107C178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C048815-C920-31D2-DCA8-D6B14787D0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399DFF1-BA7B-FD1C-10DD-6333C2D5E7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EC03A51-E267-257E-83B5-9631ADB55B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3619CC1-9AD1-E076-B01D-B095005460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6D1DD07-F5EF-E9C8-D319-C641F3D8E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143C7-FC9D-45BF-A800-9C55705FF489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64FDEC2-1AFD-4014-0B79-7A4C46B05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DAF7D07-2534-BCAE-865D-DFFC59673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4DD6-F302-4C1E-9D57-07FB67915BA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397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9DF192-098F-341C-522E-4A3CA0FB7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5B9199D-838F-7605-9E12-DDF8821E5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143C7-FC9D-45BF-A800-9C55705FF489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0A62275-0858-C0AC-25F0-DEA3281AA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54D7744-671B-6B97-B218-C2C12B8D9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4DD6-F302-4C1E-9D57-07FB67915BA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9467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279CA97-5DB3-F0E9-38DB-6343BABB2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143C7-FC9D-45BF-A800-9C55705FF489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D4B78FA-862F-0A33-8A2F-9D970900F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4974813-29C6-2194-45D1-2A832C8CD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4DD6-F302-4C1E-9D57-07FB67915BA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007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4EDB91-3DD5-2D90-CAB1-0F7BBC323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336793E-423B-901B-8C3C-0C63EF998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60EC554-4D5F-E765-B783-08D7F463ED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9CB6512-8853-E395-28BD-BD4CF470E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143C7-FC9D-45BF-A800-9C55705FF489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F37A92F-7C89-6325-79F0-D2A66193D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2A4325-3FDE-9599-5418-F592EFE21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4DD6-F302-4C1E-9D57-07FB67915BA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0537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A5C80D-E866-3936-B913-25A871B54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8523F62-FFF6-D53B-E741-8C9175084C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96DDE7-B275-B600-135E-06C054EEC1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A9D178C-BEE6-26AF-8796-7364E1EA7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143C7-FC9D-45BF-A800-9C55705FF489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2109D4B-9A5F-A486-941D-0E2B0A0F4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01F3A2E-F1C1-7C35-925E-87C993460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4DD6-F302-4C1E-9D57-07FB67915BA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9714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44376F-8BF8-7CDE-84FF-F5300A0A6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635DEA5-8C74-038E-6D90-F8D606AAF7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E1CDB9-BF99-F7C2-E854-EB232D731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143C7-FC9D-45BF-A800-9C55705FF489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285A37-8ED8-2A73-E00F-641178D5D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2A22CC-1B04-2D76-D0FD-E7743E59C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4DD6-F302-4C1E-9D57-07FB67915BA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264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A12730E-F4BD-20D8-C2C7-C9123A841A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5B20593-D1C6-431A-4829-A9F98A5A1A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2E88232-C0D8-A8EB-4CB6-F096DFBB9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143C7-FC9D-45BF-A800-9C55705FF489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8D5ED1-6806-38AD-E154-D0A6DC44F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BC2D219-1734-F4E1-F5E3-32EEAA6A2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4DD6-F302-4C1E-9D57-07FB67915BA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206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285793D-B106-6FB6-BB9D-0347D47D8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6AF6398-1D28-AB1C-9169-55BEA3A28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116F3B-4C4B-35B8-6980-65C17EA6ED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D143C7-FC9D-45BF-A800-9C55705FF489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796D9D5-51D2-77F4-8EE8-B6021D0300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2EABA1-6984-2C36-57AC-1F27AAC79E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C44DD6-F302-4C1E-9D57-07FB67915BA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9544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.pn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.pn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jpeg"/><Relationship Id="rId1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37.jpeg"/><Relationship Id="rId7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6.png"/><Relationship Id="rId7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0.png"/><Relationship Id="rId18" Type="http://schemas.openxmlformats.org/officeDocument/2006/relationships/image" Target="../media/image54.png"/><Relationship Id="rId3" Type="http://schemas.openxmlformats.org/officeDocument/2006/relationships/image" Target="../media/image43.jpeg"/><Relationship Id="rId21" Type="http://schemas.openxmlformats.org/officeDocument/2006/relationships/image" Target="../media/image57.pn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17" Type="http://schemas.openxmlformats.org/officeDocument/2006/relationships/image" Target="../media/image53.png"/><Relationship Id="rId2" Type="http://schemas.openxmlformats.org/officeDocument/2006/relationships/image" Target="../media/image42.jpeg"/><Relationship Id="rId16" Type="http://schemas.openxmlformats.org/officeDocument/2006/relationships/image" Target="../media/image52.png"/><Relationship Id="rId20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48.jpeg"/><Relationship Id="rId24" Type="http://schemas.openxmlformats.org/officeDocument/2006/relationships/image" Target="../media/image60.jpeg"/><Relationship Id="rId5" Type="http://schemas.openxmlformats.org/officeDocument/2006/relationships/image" Target="../media/image44.png"/><Relationship Id="rId15" Type="http://schemas.openxmlformats.org/officeDocument/2006/relationships/image" Target="../media/image51.jpeg"/><Relationship Id="rId23" Type="http://schemas.openxmlformats.org/officeDocument/2006/relationships/image" Target="../media/image59.png"/><Relationship Id="rId10" Type="http://schemas.openxmlformats.org/officeDocument/2006/relationships/image" Target="../media/image19.jpeg"/><Relationship Id="rId19" Type="http://schemas.openxmlformats.org/officeDocument/2006/relationships/image" Target="../media/image55.png"/><Relationship Id="rId4" Type="http://schemas.openxmlformats.org/officeDocument/2006/relationships/image" Target="../media/image2.png"/><Relationship Id="rId9" Type="http://schemas.openxmlformats.org/officeDocument/2006/relationships/image" Target="../media/image47.png"/><Relationship Id="rId14" Type="http://schemas.openxmlformats.org/officeDocument/2006/relationships/image" Target="../media/image21.jpeg"/><Relationship Id="rId22" Type="http://schemas.openxmlformats.org/officeDocument/2006/relationships/image" Target="../media/image58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Galaxy Earth 4k Wallpapers - Wallpaper Cave">
            <a:extLst>
              <a:ext uri="{FF2B5EF4-FFF2-40B4-BE49-F238E27FC236}">
                <a16:creationId xmlns:a16="http://schemas.microsoft.com/office/drawing/2014/main" id="{123A026B-E204-263D-2E6B-DDD2EDB1D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FB6A20F-B5DB-9DF7-602F-BB30C80DE0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An Introduction to Data Assimilation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A959F73-3A6C-8956-A9B0-572707F08D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3"/>
            <a:ext cx="9144000" cy="2517621"/>
          </a:xfrm>
        </p:spPr>
        <p:txBody>
          <a:bodyPr>
            <a:normAutofit/>
          </a:bodyPr>
          <a:lstStyle/>
          <a:p>
            <a:r>
              <a:rPr lang="en-GB" sz="1400" dirty="0">
                <a:solidFill>
                  <a:srgbClr val="FFFFFF"/>
                </a:solidFill>
              </a:rPr>
              <a:t>Romain Chassagne (BRGM)</a:t>
            </a:r>
          </a:p>
          <a:p>
            <a:r>
              <a:rPr lang="en-GB" sz="1100" dirty="0">
                <a:solidFill>
                  <a:srgbClr val="FFFFFF"/>
                </a:solidFill>
              </a:rPr>
              <a:t>Principal Researcher &amp; Digital Twin Coordinator</a:t>
            </a:r>
          </a:p>
          <a:p>
            <a:endParaRPr lang="en-GB" sz="1100" dirty="0">
              <a:solidFill>
                <a:srgbClr val="FFFFFF"/>
              </a:solidFill>
            </a:endParaRPr>
          </a:p>
          <a:p>
            <a:endParaRPr lang="en-GB" sz="1100" dirty="0">
              <a:solidFill>
                <a:srgbClr val="FFFFFF"/>
              </a:solidFill>
            </a:endParaRPr>
          </a:p>
          <a:p>
            <a:endParaRPr lang="en-GB" sz="1100" dirty="0">
              <a:solidFill>
                <a:srgbClr val="FFFFFF"/>
              </a:solidFill>
            </a:endParaRPr>
          </a:p>
          <a:p>
            <a:r>
              <a:rPr lang="en-GB" sz="1100" dirty="0">
                <a:solidFill>
                  <a:srgbClr val="FFFFFF"/>
                </a:solidFill>
              </a:rPr>
              <a:t>4</a:t>
            </a:r>
            <a:r>
              <a:rPr lang="en-GB" sz="1100" baseline="30000" dirty="0">
                <a:solidFill>
                  <a:srgbClr val="FFFFFF"/>
                </a:solidFill>
              </a:rPr>
              <a:t>th</a:t>
            </a:r>
            <a:r>
              <a:rPr lang="en-GB" sz="1100" dirty="0">
                <a:solidFill>
                  <a:srgbClr val="FFFFFF"/>
                </a:solidFill>
              </a:rPr>
              <a:t> </a:t>
            </a:r>
            <a:r>
              <a:rPr lang="en-GB" sz="1100" dirty="0" err="1">
                <a:solidFill>
                  <a:srgbClr val="FFFFFF"/>
                </a:solidFill>
              </a:rPr>
              <a:t>NuTS</a:t>
            </a:r>
            <a:r>
              <a:rPr lang="en-GB" sz="1100" dirty="0">
                <a:solidFill>
                  <a:srgbClr val="FFFFFF"/>
                </a:solidFill>
              </a:rPr>
              <a:t> Workshop, Tuesday 26 May 2026, Strasbourg,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2EDC056-E950-A437-2352-F7E345689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390" y="-1"/>
            <a:ext cx="1334590" cy="56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8321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DFD0F7-7E7B-5FC3-B206-6D62D4F82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A6F17B2-3FB3-264E-152C-A5922D664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38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648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585B44-92F9-6438-8E33-B3252B86D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9203DE33-2CD4-4CA8-9AF3-37C3B6513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E99B5B6-3368-17FA-72BA-CE8C544E6F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5" r="10303" b="2"/>
          <a:stretch>
            <a:fillRect/>
          </a:stretch>
        </p:blipFill>
        <p:spPr>
          <a:xfrm>
            <a:off x="4038599" y="10"/>
            <a:ext cx="8160026" cy="6875809"/>
          </a:xfrm>
          <a:prstGeom prst="rect">
            <a:avLst/>
          </a:prstGeom>
        </p:spPr>
      </p:pic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576476F5-5534-3C94-3E79-E45489BBFD78}"/>
              </a:ext>
            </a:extLst>
          </p:cNvPr>
          <p:cNvSpPr txBox="1"/>
          <p:nvPr/>
        </p:nvSpPr>
        <p:spPr>
          <a:xfrm>
            <a:off x="534473" y="2950387"/>
            <a:ext cx="3052293" cy="353140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1971 Eruption of Mount Etna</a:t>
            </a:r>
          </a:p>
        </p:txBody>
      </p:sp>
      <p:cxnSp>
        <p:nvCxnSpPr>
          <p:cNvPr id="3" name="Connecteur droit 18">
            <a:extLst>
              <a:ext uri="{FF2B5EF4-FFF2-40B4-BE49-F238E27FC236}">
                <a16:creationId xmlns:a16="http://schemas.microsoft.com/office/drawing/2014/main" id="{0338EEC3-9700-A6DC-9A2D-915C7A759908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7925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4BE0F4-FADD-FF90-E13D-D01E721B7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44EC575-E01B-1D43-7556-479D3F1A6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9FE752B-C794-C1D7-A803-DDAE52E673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C4557AC-62FB-278F-5D03-F0FA79A5A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CC83E1E-0C17-E68F-1AB8-1BA0805BED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5" r="10303" b="2"/>
          <a:stretch>
            <a:fillRect/>
          </a:stretch>
        </p:blipFill>
        <p:spPr>
          <a:xfrm>
            <a:off x="4038599" y="10"/>
            <a:ext cx="8160026" cy="6875809"/>
          </a:xfrm>
          <a:prstGeom prst="rect">
            <a:avLst/>
          </a:prstGeom>
        </p:spPr>
      </p:pic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B7F11E7-E039-FB99-B404-1E0F1FBB5A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7037453A-030E-B941-D2F7-A2E840D6D4FB}"/>
              </a:ext>
            </a:extLst>
          </p:cNvPr>
          <p:cNvSpPr txBox="1"/>
          <p:nvPr/>
        </p:nvSpPr>
        <p:spPr>
          <a:xfrm>
            <a:off x="534473" y="2950387"/>
            <a:ext cx="3052293" cy="353140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solidFill>
                  <a:srgbClr val="FFFFFF"/>
                </a:solidFill>
              </a:rPr>
              <a:t>1971 Eruption of Mount Etna</a:t>
            </a:r>
          </a:p>
        </p:txBody>
      </p:sp>
      <p:cxnSp>
        <p:nvCxnSpPr>
          <p:cNvPr id="3" name="Connecteur droit 18">
            <a:extLst>
              <a:ext uri="{FF2B5EF4-FFF2-40B4-BE49-F238E27FC236}">
                <a16:creationId xmlns:a16="http://schemas.microsoft.com/office/drawing/2014/main" id="{F4B4CA49-1F34-C58E-17DD-7E8C3D0DB31B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DBCC601A-DD72-E93A-5206-5354F05536D3}"/>
              </a:ext>
            </a:extLst>
          </p:cNvPr>
          <p:cNvSpPr txBox="1"/>
          <p:nvPr/>
        </p:nvSpPr>
        <p:spPr>
          <a:xfrm>
            <a:off x="56621" y="4969906"/>
            <a:ext cx="387888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Forecasting</a:t>
            </a:r>
            <a:r>
              <a:rPr lang="en-US" dirty="0">
                <a:solidFill>
                  <a:schemeClr val="accent2"/>
                </a:solidFill>
              </a:rPr>
              <a:t>: None. Authorities reacted </a:t>
            </a:r>
            <a:r>
              <a:rPr lang="en-US" b="1" dirty="0">
                <a:solidFill>
                  <a:schemeClr val="accent2"/>
                </a:solidFill>
              </a:rPr>
              <a:t>after</a:t>
            </a:r>
            <a:r>
              <a:rPr lang="en-US" dirty="0">
                <a:solidFill>
                  <a:schemeClr val="accent2"/>
                </a:solidFill>
              </a:rPr>
              <a:t> the eruption began.</a:t>
            </a:r>
          </a:p>
          <a:p>
            <a:endParaRPr lang="en-US" dirty="0">
              <a:solidFill>
                <a:schemeClr val="accent2"/>
              </a:solidFill>
            </a:endParaRPr>
          </a:p>
          <a:p>
            <a:r>
              <a:rPr lang="en-US" b="1" dirty="0">
                <a:solidFill>
                  <a:schemeClr val="accent2"/>
                </a:solidFill>
              </a:rPr>
              <a:t>Consequences</a:t>
            </a:r>
            <a:r>
              <a:rPr lang="en-US" dirty="0">
                <a:solidFill>
                  <a:schemeClr val="accent2"/>
                </a:solidFill>
              </a:rPr>
              <a:t>: Late evacuations, significant damage.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F9298C5-4117-7E42-E39E-035884D6492E}"/>
              </a:ext>
            </a:extLst>
          </p:cNvPr>
          <p:cNvSpPr txBox="1"/>
          <p:nvPr/>
        </p:nvSpPr>
        <p:spPr>
          <a:xfrm>
            <a:off x="0" y="1028680"/>
            <a:ext cx="39355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What happened</a:t>
            </a:r>
            <a:r>
              <a:rPr lang="en-US" dirty="0">
                <a:solidFill>
                  <a:schemeClr val="accent2"/>
                </a:solidFill>
              </a:rPr>
              <a:t>: A flank eruption opened on the eastern side, destroying villages and infrastructure.</a:t>
            </a:r>
          </a:p>
        </p:txBody>
      </p:sp>
    </p:spTree>
    <p:extLst>
      <p:ext uri="{BB962C8B-B14F-4D97-AF65-F5344CB8AC3E}">
        <p14:creationId xmlns:p14="http://schemas.microsoft.com/office/powerpoint/2010/main" val="2754630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1F938E-19FA-C5AE-9B3B-0FE90F122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68C5FD34-15F9-CB39-6442-3626568C3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22A3438-3D39-018C-5163-2387BEEB2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462C525-2540-3D98-76E6-E7777C2AA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CC3C308-15C3-BC56-A2B6-D9A4304A3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B225B2C0-9593-F1AE-2BE6-07A8007DB679}"/>
              </a:ext>
            </a:extLst>
          </p:cNvPr>
          <p:cNvSpPr txBox="1"/>
          <p:nvPr/>
        </p:nvSpPr>
        <p:spPr>
          <a:xfrm>
            <a:off x="534473" y="2950387"/>
            <a:ext cx="3052293" cy="353140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2001 status </a:t>
            </a:r>
            <a:r>
              <a:rPr lang="en-US" sz="4000" dirty="0">
                <a:solidFill>
                  <a:srgbClr val="FFFFFF"/>
                </a:solidFill>
              </a:rPr>
              <a:t>of Mount Etna</a:t>
            </a:r>
            <a:endParaRPr lang="en-US" sz="40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3" name="Connecteur droit 18">
            <a:extLst>
              <a:ext uri="{FF2B5EF4-FFF2-40B4-BE49-F238E27FC236}">
                <a16:creationId xmlns:a16="http://schemas.microsoft.com/office/drawing/2014/main" id="{6B296CAB-4AFE-AA33-337D-CA72BE070406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080CF140-4408-31B7-B9E6-BA35470BC1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439" y="9500"/>
            <a:ext cx="8146069" cy="458216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651E34D-753E-A77C-03E6-9C58C65F17B5}"/>
              </a:ext>
            </a:extLst>
          </p:cNvPr>
          <p:cNvSpPr txBox="1"/>
          <p:nvPr/>
        </p:nvSpPr>
        <p:spPr>
          <a:xfrm>
            <a:off x="4464612" y="5102785"/>
            <a:ext cx="729923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/>
              <a:t>Ground </a:t>
            </a:r>
            <a:r>
              <a:rPr lang="fr-FR" i="1" dirty="0" err="1"/>
              <a:t>deformation</a:t>
            </a:r>
            <a:r>
              <a:rPr lang="fr-FR" i="1" dirty="0"/>
              <a:t> of Mount Etna (1992–2001) – </a:t>
            </a:r>
            <a:r>
              <a:rPr lang="fr-FR" b="1" i="1" dirty="0" err="1"/>
              <a:t>InSAR</a:t>
            </a:r>
            <a:r>
              <a:rPr lang="fr-FR" i="1" dirty="0"/>
              <a:t> observations</a:t>
            </a:r>
          </a:p>
          <a:p>
            <a:endParaRPr lang="fr-FR" i="1" dirty="0"/>
          </a:p>
          <a:p>
            <a:r>
              <a:rPr lang="fr-FR" i="1" dirty="0"/>
              <a:t>Red/orange: </a:t>
            </a:r>
            <a:r>
              <a:rPr lang="fr-FR" i="1" dirty="0" err="1"/>
              <a:t>Uplift</a:t>
            </a:r>
            <a:r>
              <a:rPr lang="fr-FR" i="1" dirty="0"/>
              <a:t> (magma inflation) | Blue: Subsidence (</a:t>
            </a:r>
            <a:r>
              <a:rPr lang="fr-FR" i="1" dirty="0" err="1"/>
              <a:t>deflation</a:t>
            </a:r>
            <a:r>
              <a:rPr lang="fr-FR" i="1" dirty="0"/>
              <a:t>)</a:t>
            </a:r>
            <a:r>
              <a:rPr lang="fr-FR" dirty="0"/>
              <a:t> </a:t>
            </a:r>
          </a:p>
          <a:p>
            <a:endParaRPr lang="fr-FR" i="1" dirty="0"/>
          </a:p>
          <a:p>
            <a:r>
              <a:rPr lang="fr-FR" i="1" dirty="0"/>
              <a:t>Source: NASA JPL (Lundgren et al., 2004)..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793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BAABBE-8BE2-066E-5187-284DB396C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92BC7936-7044-0184-F441-CD9BBCE362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92CD47C-3DBC-45FB-D359-EA0F71315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08E3093-67D2-8B16-31CB-75A8CFCB25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3F41ACDC-5A94-83C5-BB0C-32293EECA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F4419F66-4F35-10AC-9727-CF0109B0B6BC}"/>
              </a:ext>
            </a:extLst>
          </p:cNvPr>
          <p:cNvSpPr txBox="1"/>
          <p:nvPr/>
        </p:nvSpPr>
        <p:spPr>
          <a:xfrm>
            <a:off x="534473" y="2950387"/>
            <a:ext cx="3052293" cy="353140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solidFill>
                  <a:srgbClr val="FFFFFF"/>
                </a:solidFill>
              </a:rPr>
              <a:t>2001 Eruption of Mount Etna</a:t>
            </a:r>
          </a:p>
        </p:txBody>
      </p:sp>
      <p:cxnSp>
        <p:nvCxnSpPr>
          <p:cNvPr id="3" name="Connecteur droit 18">
            <a:extLst>
              <a:ext uri="{FF2B5EF4-FFF2-40B4-BE49-F238E27FC236}">
                <a16:creationId xmlns:a16="http://schemas.microsoft.com/office/drawing/2014/main" id="{8FD8FBAD-E279-F5DA-3362-9FDFA2D6EBEB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Piano del Lago cone, August 2001">
            <a:extLst>
              <a:ext uri="{FF2B5EF4-FFF2-40B4-BE49-F238E27FC236}">
                <a16:creationId xmlns:a16="http://schemas.microsoft.com/office/drawing/2014/main" id="{9F748BA0-8025-0911-E9D4-F4CD8E90F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3" y="1"/>
            <a:ext cx="9116958" cy="6852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EBDCEE3-7506-A9A3-924F-DDF737274D26}"/>
              </a:ext>
            </a:extLst>
          </p:cNvPr>
          <p:cNvSpPr txBox="1"/>
          <p:nvPr/>
        </p:nvSpPr>
        <p:spPr>
          <a:xfrm>
            <a:off x="0" y="1028680"/>
            <a:ext cx="39355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What happened</a:t>
            </a:r>
            <a:r>
              <a:rPr lang="en-US" dirty="0">
                <a:solidFill>
                  <a:schemeClr val="accent2"/>
                </a:solidFill>
              </a:rPr>
              <a:t>: Lateral eruption with lava fountains and flows toward the south.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290B2A5-9139-57BA-DE1E-BF282EB19E77}"/>
              </a:ext>
            </a:extLst>
          </p:cNvPr>
          <p:cNvSpPr txBox="1"/>
          <p:nvPr/>
        </p:nvSpPr>
        <p:spPr>
          <a:xfrm>
            <a:off x="121179" y="4621875"/>
            <a:ext cx="387888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Forecasting: </a:t>
            </a:r>
            <a:r>
              <a:rPr lang="en-US" dirty="0">
                <a:solidFill>
                  <a:schemeClr val="accent2"/>
                </a:solidFill>
              </a:rPr>
              <a:t>Scientists knew an eruption was likely (due to seismicity and deformation), but could not specify where or when,</a:t>
            </a:r>
          </a:p>
          <a:p>
            <a:endParaRPr lang="en-US" b="1" dirty="0">
              <a:solidFill>
                <a:schemeClr val="accent2"/>
              </a:solidFill>
            </a:endParaRPr>
          </a:p>
          <a:p>
            <a:r>
              <a:rPr lang="en-US" b="1" dirty="0">
                <a:solidFill>
                  <a:schemeClr val="accent2"/>
                </a:solidFill>
              </a:rPr>
              <a:t>Consequences: </a:t>
            </a:r>
            <a:r>
              <a:rPr lang="en-US" dirty="0">
                <a:solidFill>
                  <a:schemeClr val="accent2"/>
                </a:solidFill>
              </a:rPr>
              <a:t>Broad preventive evacuations (sometimes unnecessary), high economic costs.</a:t>
            </a:r>
          </a:p>
        </p:txBody>
      </p:sp>
    </p:spTree>
    <p:extLst>
      <p:ext uri="{BB962C8B-B14F-4D97-AF65-F5344CB8AC3E}">
        <p14:creationId xmlns:p14="http://schemas.microsoft.com/office/powerpoint/2010/main" val="3574122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D73132-7F65-7169-DCCB-F26C45C11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764C98AA-1580-DE32-E9FD-563C66EB3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1DA385-3D2B-AEE1-3842-3D1EB697D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105DA9-8FE4-F163-BD5D-BFEF159B9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D9538195-9A38-029F-EEF8-533D472A5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97D546C9-EE42-DA16-37D6-62BE9AB208ED}"/>
              </a:ext>
            </a:extLst>
          </p:cNvPr>
          <p:cNvSpPr txBox="1"/>
          <p:nvPr/>
        </p:nvSpPr>
        <p:spPr>
          <a:xfrm>
            <a:off x="534473" y="2950387"/>
            <a:ext cx="3052293" cy="353140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solidFill>
                  <a:srgbClr val="FFFFFF"/>
                </a:solidFill>
              </a:rPr>
              <a:t>2018 Eruption of Mount Etna</a:t>
            </a:r>
          </a:p>
        </p:txBody>
      </p:sp>
      <p:cxnSp>
        <p:nvCxnSpPr>
          <p:cNvPr id="3" name="Connecteur droit 18">
            <a:extLst>
              <a:ext uri="{FF2B5EF4-FFF2-40B4-BE49-F238E27FC236}">
                <a16:creationId xmlns:a16="http://schemas.microsoft.com/office/drawing/2014/main" id="{450D75F0-527C-83F5-5780-3FB1A9D07CB9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8C478834-8BF1-8148-BC5E-CB22E9AF2AED}"/>
              </a:ext>
            </a:extLst>
          </p:cNvPr>
          <p:cNvSpPr txBox="1"/>
          <p:nvPr/>
        </p:nvSpPr>
        <p:spPr>
          <a:xfrm>
            <a:off x="0" y="1028680"/>
            <a:ext cx="39355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What happened</a:t>
            </a:r>
            <a:r>
              <a:rPr lang="en-US" dirty="0">
                <a:solidFill>
                  <a:schemeClr val="accent2"/>
                </a:solidFill>
              </a:rPr>
              <a:t>: Magma intrusion caused a magnitude 4.9 earthquake and a lateral eruption.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162476C-6536-C3FD-45FF-7DB89C63D945}"/>
              </a:ext>
            </a:extLst>
          </p:cNvPr>
          <p:cNvSpPr txBox="1"/>
          <p:nvPr/>
        </p:nvSpPr>
        <p:spPr>
          <a:xfrm>
            <a:off x="137651" y="4621875"/>
            <a:ext cx="386240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Forecasting: </a:t>
            </a:r>
            <a:r>
              <a:rPr lang="en-US" dirty="0">
                <a:solidFill>
                  <a:schemeClr val="accent2"/>
                </a:solidFill>
              </a:rPr>
              <a:t>GPS, InSAR, and seismicity located the moving magma and predicted the opening of fissures on the eastern flank.</a:t>
            </a:r>
          </a:p>
          <a:p>
            <a:endParaRPr lang="en-US" b="1" dirty="0">
              <a:solidFill>
                <a:schemeClr val="accent2"/>
              </a:solidFill>
            </a:endParaRPr>
          </a:p>
          <a:p>
            <a:r>
              <a:rPr lang="en-US" b="1" dirty="0">
                <a:solidFill>
                  <a:schemeClr val="accent2"/>
                </a:solidFill>
              </a:rPr>
              <a:t>Consequences: </a:t>
            </a:r>
            <a:r>
              <a:rPr lang="en-US" dirty="0">
                <a:solidFill>
                  <a:schemeClr val="accent2"/>
                </a:solidFill>
              </a:rPr>
              <a:t>No casualties, Evacuations limited to high-risk areas, reducing damage.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4FE435A-5EF4-4357-2C29-7AA479F8A0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058" y="7065"/>
            <a:ext cx="8191941" cy="6858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EA187DF-2314-9D07-21A6-22338FF171F8}"/>
              </a:ext>
            </a:extLst>
          </p:cNvPr>
          <p:cNvSpPr txBox="1"/>
          <p:nvPr/>
        </p:nvSpPr>
        <p:spPr>
          <a:xfrm rot="16200000">
            <a:off x="10624643" y="5283579"/>
            <a:ext cx="282693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NASA Earth Observatory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855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CC02C996-9C8A-0D4E-C4B5-7A97F237B9D5}"/>
              </a:ext>
            </a:extLst>
          </p:cNvPr>
          <p:cNvSpPr txBox="1"/>
          <p:nvPr/>
        </p:nvSpPr>
        <p:spPr>
          <a:xfrm>
            <a:off x="118241" y="0"/>
            <a:ext cx="5033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Mount Etna case</a:t>
            </a:r>
          </a:p>
        </p:txBody>
      </p:sp>
      <p:cxnSp>
        <p:nvCxnSpPr>
          <p:cNvPr id="5" name="Connecteur droit 18">
            <a:extLst>
              <a:ext uri="{FF2B5EF4-FFF2-40B4-BE49-F238E27FC236}">
                <a16:creationId xmlns:a16="http://schemas.microsoft.com/office/drawing/2014/main" id="{DF0EA9E3-A007-375B-C6CD-4B44E61DA43B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59166FE-F67E-0E2A-5ECB-293DB74E3011}"/>
              </a:ext>
            </a:extLst>
          </p:cNvPr>
          <p:cNvCxnSpPr>
            <a:cxnSpLocks/>
          </p:cNvCxnSpPr>
          <p:nvPr/>
        </p:nvCxnSpPr>
        <p:spPr>
          <a:xfrm>
            <a:off x="875504" y="2920937"/>
            <a:ext cx="10321283" cy="0"/>
          </a:xfrm>
          <a:prstGeom prst="straightConnector1">
            <a:avLst/>
          </a:prstGeom>
          <a:ln>
            <a:solidFill>
              <a:schemeClr val="accent2"/>
            </a:solidFill>
            <a:prstDash val="lgDashDot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9C930AB8-484D-29FD-8F26-72C3F8701BC9}"/>
              </a:ext>
            </a:extLst>
          </p:cNvPr>
          <p:cNvSpPr txBox="1"/>
          <p:nvPr/>
        </p:nvSpPr>
        <p:spPr>
          <a:xfrm>
            <a:off x="275304" y="2316171"/>
            <a:ext cx="1268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1971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5814D74-9A21-A518-5F0D-4FCEA177942D}"/>
              </a:ext>
            </a:extLst>
          </p:cNvPr>
          <p:cNvSpPr txBox="1"/>
          <p:nvPr/>
        </p:nvSpPr>
        <p:spPr>
          <a:xfrm>
            <a:off x="5402826" y="2316170"/>
            <a:ext cx="1268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2001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9C3DFC8-759E-7D7F-03EF-8618D07C5947}"/>
              </a:ext>
            </a:extLst>
          </p:cNvPr>
          <p:cNvSpPr txBox="1"/>
          <p:nvPr/>
        </p:nvSpPr>
        <p:spPr>
          <a:xfrm>
            <a:off x="10380409" y="2316170"/>
            <a:ext cx="1268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2018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8B36CA8-F490-07B7-1E33-D066F9E17E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5" r="10303" b="2"/>
          <a:stretch>
            <a:fillRect/>
          </a:stretch>
        </p:blipFill>
        <p:spPr>
          <a:xfrm>
            <a:off x="118241" y="766711"/>
            <a:ext cx="1753943" cy="1477909"/>
          </a:xfrm>
          <a:prstGeom prst="rect">
            <a:avLst/>
          </a:prstGeom>
        </p:spPr>
      </p:pic>
      <p:pic>
        <p:nvPicPr>
          <p:cNvPr id="12" name="Picture 2" descr="Piano del Lago cone, August 2001">
            <a:extLst>
              <a:ext uri="{FF2B5EF4-FFF2-40B4-BE49-F238E27FC236}">
                <a16:creationId xmlns:a16="http://schemas.microsoft.com/office/drawing/2014/main" id="{8E83C944-2A26-F9D4-0273-EC5EEC547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2500" y="843679"/>
            <a:ext cx="1959074" cy="147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DDE4438-2710-255B-A983-9BA23C9C7D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7617" y="847831"/>
            <a:ext cx="1753943" cy="146833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C8729BB-694C-CACE-732E-0D29599893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61" t="26085" r="37500" b="34439"/>
          <a:stretch>
            <a:fillRect/>
          </a:stretch>
        </p:blipFill>
        <p:spPr>
          <a:xfrm>
            <a:off x="531224" y="3060106"/>
            <a:ext cx="688560" cy="59690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80582C9-5448-14EA-099B-A42F1C231E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78" t="17727" r="39032" b="27045"/>
          <a:stretch>
            <a:fillRect/>
          </a:stretch>
        </p:blipFill>
        <p:spPr>
          <a:xfrm>
            <a:off x="5721145" y="3597255"/>
            <a:ext cx="481781" cy="68168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9A1C1C8-EDE2-1CE7-B137-91C2B3A6DD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61" t="26085" r="37500" b="34439"/>
          <a:stretch>
            <a:fillRect/>
          </a:stretch>
        </p:blipFill>
        <p:spPr>
          <a:xfrm>
            <a:off x="5617756" y="2992487"/>
            <a:ext cx="688560" cy="59690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8A97907-00DA-4358-72B8-B10F45F727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78" t="17727" r="39032" b="27045"/>
          <a:stretch>
            <a:fillRect/>
          </a:stretch>
        </p:blipFill>
        <p:spPr>
          <a:xfrm>
            <a:off x="10807676" y="3597255"/>
            <a:ext cx="481781" cy="68168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CD19496-756B-06BB-6325-58B0A2D5EB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61" t="26085" r="37500" b="34439"/>
          <a:stretch>
            <a:fillRect/>
          </a:stretch>
        </p:blipFill>
        <p:spPr>
          <a:xfrm>
            <a:off x="10704287" y="2992487"/>
            <a:ext cx="688560" cy="59690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6276026-67C9-CAAD-D85E-F02A23FF7A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10" t="46605" r="43791" b="28081"/>
          <a:stretch>
            <a:fillRect/>
          </a:stretch>
        </p:blipFill>
        <p:spPr>
          <a:xfrm>
            <a:off x="10807676" y="4286809"/>
            <a:ext cx="453091" cy="50048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E8A1B77-A06E-A822-E9AC-BB6D7A29B9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54" t="19981" r="34947" b="20810"/>
          <a:stretch>
            <a:fillRect/>
          </a:stretch>
        </p:blipFill>
        <p:spPr>
          <a:xfrm>
            <a:off x="11289457" y="4080166"/>
            <a:ext cx="845575" cy="898332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6AC2B5EE-3595-2C4E-87A8-9EEA360B88E7}"/>
              </a:ext>
            </a:extLst>
          </p:cNvPr>
          <p:cNvSpPr txBox="1"/>
          <p:nvPr/>
        </p:nvSpPr>
        <p:spPr>
          <a:xfrm>
            <a:off x="200550" y="5980833"/>
            <a:ext cx="22336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accent2"/>
                </a:solidFill>
              </a:rPr>
              <a:t>Empirical</a:t>
            </a:r>
          </a:p>
          <a:p>
            <a:pPr algn="ctr"/>
            <a:r>
              <a:rPr lang="en-GB" dirty="0">
                <a:solidFill>
                  <a:schemeClr val="accent2"/>
                </a:solidFill>
              </a:rPr>
              <a:t>Based on precursors</a:t>
            </a:r>
            <a:endParaRPr lang="en-GB" sz="2400" dirty="0">
              <a:solidFill>
                <a:schemeClr val="accent2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7212E41-E60C-4C5A-135D-21A8B7F21FEE}"/>
              </a:ext>
            </a:extLst>
          </p:cNvPr>
          <p:cNvSpPr txBox="1"/>
          <p:nvPr/>
        </p:nvSpPr>
        <p:spPr>
          <a:xfrm>
            <a:off x="4893023" y="5887827"/>
            <a:ext cx="213802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accent2"/>
                </a:solidFill>
              </a:rPr>
              <a:t>Manual</a:t>
            </a:r>
          </a:p>
          <a:p>
            <a:pPr algn="ctr"/>
            <a:r>
              <a:rPr lang="fr-FR" dirty="0" err="1">
                <a:solidFill>
                  <a:schemeClr val="accent2"/>
                </a:solidFill>
              </a:rPr>
              <a:t>analyzed</a:t>
            </a:r>
            <a:r>
              <a:rPr lang="fr-FR" dirty="0">
                <a:solidFill>
                  <a:schemeClr val="accent2"/>
                </a:solidFill>
              </a:rPr>
              <a:t> in </a:t>
            </a:r>
            <a:r>
              <a:rPr lang="fr-FR" dirty="0" err="1">
                <a:solidFill>
                  <a:schemeClr val="accent2"/>
                </a:solidFill>
              </a:rPr>
              <a:t>parallel</a:t>
            </a:r>
            <a:r>
              <a:rPr lang="fr-FR" dirty="0">
                <a:solidFill>
                  <a:schemeClr val="accent2"/>
                </a:solidFill>
              </a:rPr>
              <a:t> </a:t>
            </a:r>
            <a:endParaRPr lang="en-GB" b="1" dirty="0">
              <a:solidFill>
                <a:schemeClr val="accent2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37CF03D-00FF-947F-32C1-8176C8B9EE1F}"/>
              </a:ext>
            </a:extLst>
          </p:cNvPr>
          <p:cNvSpPr txBox="1"/>
          <p:nvPr/>
        </p:nvSpPr>
        <p:spPr>
          <a:xfrm>
            <a:off x="0" y="5314480"/>
            <a:ext cx="26347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 err="1">
                <a:solidFill>
                  <a:srgbClr val="FF0000"/>
                </a:solidFill>
              </a:rPr>
              <a:t>Significant</a:t>
            </a:r>
            <a:r>
              <a:rPr lang="fr-FR" dirty="0">
                <a:solidFill>
                  <a:srgbClr val="FF0000"/>
                </a:solidFill>
              </a:rPr>
              <a:t> damage, </a:t>
            </a:r>
            <a:r>
              <a:rPr lang="fr-FR" dirty="0" err="1">
                <a:solidFill>
                  <a:srgbClr val="FF0000"/>
                </a:solidFill>
              </a:rPr>
              <a:t>late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evacuations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092EA9D-9FBC-823F-AB22-4DDA669B1A26}"/>
              </a:ext>
            </a:extLst>
          </p:cNvPr>
          <p:cNvSpPr txBox="1"/>
          <p:nvPr/>
        </p:nvSpPr>
        <p:spPr>
          <a:xfrm>
            <a:off x="4644639" y="5314479"/>
            <a:ext cx="26347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chemeClr val="accent5"/>
                </a:solidFill>
              </a:rPr>
              <a:t>High </a:t>
            </a:r>
            <a:r>
              <a:rPr lang="fr-FR" dirty="0" err="1">
                <a:solidFill>
                  <a:schemeClr val="accent5"/>
                </a:solidFill>
              </a:rPr>
              <a:t>economic</a:t>
            </a:r>
            <a:r>
              <a:rPr lang="fr-FR" dirty="0">
                <a:solidFill>
                  <a:schemeClr val="accent5"/>
                </a:solidFill>
              </a:rPr>
              <a:t> </a:t>
            </a:r>
            <a:r>
              <a:rPr lang="fr-FR" dirty="0" err="1">
                <a:solidFill>
                  <a:schemeClr val="accent5"/>
                </a:solidFill>
              </a:rPr>
              <a:t>costs</a:t>
            </a:r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81A66F5-B263-6138-EA41-09FBBC1FA393}"/>
              </a:ext>
            </a:extLst>
          </p:cNvPr>
          <p:cNvSpPr txBox="1"/>
          <p:nvPr/>
        </p:nvSpPr>
        <p:spPr>
          <a:xfrm>
            <a:off x="9557209" y="5344467"/>
            <a:ext cx="26347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T</a:t>
            </a:r>
            <a:r>
              <a:rPr lang="en-US" b="1" noProof="0" dirty="0" err="1">
                <a:solidFill>
                  <a:srgbClr val="00B050"/>
                </a:solidFill>
              </a:rPr>
              <a:t>argeted</a:t>
            </a:r>
            <a:r>
              <a:rPr lang="en-US" b="1" noProof="0" dirty="0">
                <a:solidFill>
                  <a:srgbClr val="00B050"/>
                </a:solidFill>
              </a:rPr>
              <a:t> evacuations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8F69264-7BBC-3FA1-D69A-F08EFDE5651A}"/>
              </a:ext>
            </a:extLst>
          </p:cNvPr>
          <p:cNvSpPr txBox="1"/>
          <p:nvPr/>
        </p:nvSpPr>
        <p:spPr>
          <a:xfrm>
            <a:off x="9495079" y="5960811"/>
            <a:ext cx="263995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accent2"/>
                </a:solidFill>
              </a:rPr>
              <a:t>Data assimilation</a:t>
            </a:r>
          </a:p>
          <a:p>
            <a:pPr algn="ctr"/>
            <a:r>
              <a:rPr lang="en-GB" dirty="0">
                <a:solidFill>
                  <a:schemeClr val="accent2"/>
                </a:solidFill>
              </a:rPr>
              <a:t>Ensemble methods</a:t>
            </a:r>
          </a:p>
          <a:p>
            <a:pPr algn="ctr"/>
            <a:endParaRPr lang="en-GB" sz="2400" b="1" dirty="0">
              <a:solidFill>
                <a:schemeClr val="accent2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61857D2-A4DB-5B9C-98F3-BB1695F0AAEB}"/>
              </a:ext>
            </a:extLst>
          </p:cNvPr>
          <p:cNvSpPr txBox="1"/>
          <p:nvPr/>
        </p:nvSpPr>
        <p:spPr>
          <a:xfrm>
            <a:off x="6975609" y="6641880"/>
            <a:ext cx="61451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100" dirty="0"/>
              <a:t>INGV / Bato et al,,2017 / De </a:t>
            </a:r>
            <a:r>
              <a:rPr lang="fr-FR" sz="1100" dirty="0" err="1"/>
              <a:t>Novellis</a:t>
            </a:r>
            <a:r>
              <a:rPr lang="fr-FR" sz="1100" dirty="0"/>
              <a:t> et al. (2019) / </a:t>
            </a:r>
            <a:r>
              <a:rPr lang="fr-FR" sz="1100" dirty="0" err="1"/>
              <a:t>Beccaro</a:t>
            </a:r>
            <a:r>
              <a:rPr lang="fr-FR" sz="1100" dirty="0"/>
              <a:t> et al,, 2023</a:t>
            </a:r>
            <a:endParaRPr lang="en-GB" sz="11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2FB5CF9-73CF-FD17-AB9A-7A5027EDEA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57410" y="-3250"/>
            <a:ext cx="1334590" cy="56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497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328A5-7571-5FE4-A43C-7502993CF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58AFDF4E-6200-D4AC-86F7-301A94D869F5}"/>
              </a:ext>
            </a:extLst>
          </p:cNvPr>
          <p:cNvSpPr txBox="1"/>
          <p:nvPr/>
        </p:nvSpPr>
        <p:spPr>
          <a:xfrm>
            <a:off x="118241" y="0"/>
            <a:ext cx="50338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Mount Etna case</a:t>
            </a:r>
          </a:p>
          <a:p>
            <a:endParaRPr lang="en-US" sz="3600" dirty="0">
              <a:solidFill>
                <a:schemeClr val="accent2"/>
              </a:solidFill>
            </a:endParaRPr>
          </a:p>
        </p:txBody>
      </p:sp>
      <p:cxnSp>
        <p:nvCxnSpPr>
          <p:cNvPr id="5" name="Connecteur droit 18">
            <a:extLst>
              <a:ext uri="{FF2B5EF4-FFF2-40B4-BE49-F238E27FC236}">
                <a16:creationId xmlns:a16="http://schemas.microsoft.com/office/drawing/2014/main" id="{B40B8769-47B6-89A6-97BC-EE109308E507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82DF6144-66C4-E1BF-3D26-2D56A9F3A7C1}"/>
              </a:ext>
            </a:extLst>
          </p:cNvPr>
          <p:cNvCxnSpPr>
            <a:cxnSpLocks/>
          </p:cNvCxnSpPr>
          <p:nvPr/>
        </p:nvCxnSpPr>
        <p:spPr>
          <a:xfrm>
            <a:off x="875504" y="2920937"/>
            <a:ext cx="10321283" cy="0"/>
          </a:xfrm>
          <a:prstGeom prst="straightConnector1">
            <a:avLst/>
          </a:prstGeom>
          <a:ln>
            <a:solidFill>
              <a:schemeClr val="accent2"/>
            </a:solidFill>
            <a:prstDash val="lgDashDot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6C82D126-E3AF-6851-9329-959E9943A3F6}"/>
              </a:ext>
            </a:extLst>
          </p:cNvPr>
          <p:cNvSpPr txBox="1"/>
          <p:nvPr/>
        </p:nvSpPr>
        <p:spPr>
          <a:xfrm>
            <a:off x="275304" y="2316171"/>
            <a:ext cx="1268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1971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5ABD046-973E-A10B-5C48-A3A0E5D0FC86}"/>
              </a:ext>
            </a:extLst>
          </p:cNvPr>
          <p:cNvSpPr txBox="1"/>
          <p:nvPr/>
        </p:nvSpPr>
        <p:spPr>
          <a:xfrm>
            <a:off x="5402826" y="2316170"/>
            <a:ext cx="1268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2001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88C4FA1-7EC4-5DAB-540E-E1653FCF0239}"/>
              </a:ext>
            </a:extLst>
          </p:cNvPr>
          <p:cNvSpPr txBox="1"/>
          <p:nvPr/>
        </p:nvSpPr>
        <p:spPr>
          <a:xfrm>
            <a:off x="10380409" y="2316170"/>
            <a:ext cx="1268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2018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E214858-9488-1A02-84C8-E24CB97AD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61" t="26085" r="37500" b="34439"/>
          <a:stretch>
            <a:fillRect/>
          </a:stretch>
        </p:blipFill>
        <p:spPr>
          <a:xfrm>
            <a:off x="531224" y="3060106"/>
            <a:ext cx="688560" cy="59690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6580CC2-F442-D405-4966-EC27A2B5AA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78" t="17727" r="39032" b="27045"/>
          <a:stretch>
            <a:fillRect/>
          </a:stretch>
        </p:blipFill>
        <p:spPr>
          <a:xfrm>
            <a:off x="5721145" y="3597255"/>
            <a:ext cx="481781" cy="68168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EF9D480-2949-25C7-1F3F-40AA89899F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61" t="26085" r="37500" b="34439"/>
          <a:stretch>
            <a:fillRect/>
          </a:stretch>
        </p:blipFill>
        <p:spPr>
          <a:xfrm>
            <a:off x="5617756" y="2992487"/>
            <a:ext cx="688560" cy="59690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6A3E578-2A14-082C-D7DC-393777B9C9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78" t="17727" r="39032" b="27045"/>
          <a:stretch>
            <a:fillRect/>
          </a:stretch>
        </p:blipFill>
        <p:spPr>
          <a:xfrm>
            <a:off x="10807676" y="3597255"/>
            <a:ext cx="481781" cy="68168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A645310-74BD-C0CD-D374-5E8DF4ECB0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61" t="26085" r="37500" b="34439"/>
          <a:stretch>
            <a:fillRect/>
          </a:stretch>
        </p:blipFill>
        <p:spPr>
          <a:xfrm>
            <a:off x="10704287" y="2992487"/>
            <a:ext cx="688560" cy="59690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3381667-2EF4-D443-6B55-CF7E92F968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10" t="46605" r="43791" b="28081"/>
          <a:stretch>
            <a:fillRect/>
          </a:stretch>
        </p:blipFill>
        <p:spPr>
          <a:xfrm>
            <a:off x="10807676" y="4286809"/>
            <a:ext cx="453091" cy="50048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0FFD0C4-39E2-DCBD-11E9-99781BDC15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54" t="19981" r="34947" b="20810"/>
          <a:stretch>
            <a:fillRect/>
          </a:stretch>
        </p:blipFill>
        <p:spPr>
          <a:xfrm>
            <a:off x="11289457" y="4080166"/>
            <a:ext cx="845575" cy="898332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A9BAAF18-9204-2115-6B71-367FB3C1CECD}"/>
              </a:ext>
            </a:extLst>
          </p:cNvPr>
          <p:cNvSpPr txBox="1"/>
          <p:nvPr/>
        </p:nvSpPr>
        <p:spPr>
          <a:xfrm>
            <a:off x="-22241" y="5990798"/>
            <a:ext cx="22336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accent2"/>
                </a:solidFill>
              </a:rPr>
              <a:t>Empirical</a:t>
            </a:r>
          </a:p>
          <a:p>
            <a:pPr algn="ctr"/>
            <a:r>
              <a:rPr lang="en-GB" dirty="0">
                <a:solidFill>
                  <a:schemeClr val="accent2"/>
                </a:solidFill>
              </a:rPr>
              <a:t>Based on precursors</a:t>
            </a:r>
            <a:endParaRPr lang="en-GB" sz="2400" dirty="0">
              <a:solidFill>
                <a:schemeClr val="accent2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94CBE86-53D2-FA34-296F-C4900C6FBDD2}"/>
              </a:ext>
            </a:extLst>
          </p:cNvPr>
          <p:cNvSpPr txBox="1"/>
          <p:nvPr/>
        </p:nvSpPr>
        <p:spPr>
          <a:xfrm>
            <a:off x="4893023" y="5887827"/>
            <a:ext cx="213802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accent2"/>
                </a:solidFill>
              </a:rPr>
              <a:t>Manual</a:t>
            </a:r>
          </a:p>
          <a:p>
            <a:pPr algn="ctr"/>
            <a:r>
              <a:rPr lang="fr-FR" dirty="0" err="1">
                <a:solidFill>
                  <a:schemeClr val="accent2"/>
                </a:solidFill>
              </a:rPr>
              <a:t>analyzed</a:t>
            </a:r>
            <a:r>
              <a:rPr lang="fr-FR" dirty="0">
                <a:solidFill>
                  <a:schemeClr val="accent2"/>
                </a:solidFill>
              </a:rPr>
              <a:t> in </a:t>
            </a:r>
            <a:r>
              <a:rPr lang="fr-FR" dirty="0" err="1">
                <a:solidFill>
                  <a:schemeClr val="accent2"/>
                </a:solidFill>
              </a:rPr>
              <a:t>parallel</a:t>
            </a:r>
            <a:r>
              <a:rPr lang="fr-FR" dirty="0">
                <a:solidFill>
                  <a:schemeClr val="accent2"/>
                </a:solidFill>
              </a:rPr>
              <a:t> </a:t>
            </a:r>
            <a:endParaRPr lang="en-GB" b="1" dirty="0">
              <a:solidFill>
                <a:schemeClr val="accent2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5324D1A-D289-7E97-A87C-4956014D7672}"/>
              </a:ext>
            </a:extLst>
          </p:cNvPr>
          <p:cNvSpPr txBox="1"/>
          <p:nvPr/>
        </p:nvSpPr>
        <p:spPr>
          <a:xfrm>
            <a:off x="0" y="5314480"/>
            <a:ext cx="26347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 err="1">
                <a:solidFill>
                  <a:srgbClr val="FF0000"/>
                </a:solidFill>
              </a:rPr>
              <a:t>Significant</a:t>
            </a:r>
            <a:r>
              <a:rPr lang="fr-FR" dirty="0">
                <a:solidFill>
                  <a:srgbClr val="FF0000"/>
                </a:solidFill>
              </a:rPr>
              <a:t> damage, </a:t>
            </a:r>
            <a:r>
              <a:rPr lang="fr-FR" dirty="0" err="1">
                <a:solidFill>
                  <a:srgbClr val="FF0000"/>
                </a:solidFill>
              </a:rPr>
              <a:t>late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evacuations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EA31F69-2A2F-0B0B-FCC7-BDE665D91A04}"/>
              </a:ext>
            </a:extLst>
          </p:cNvPr>
          <p:cNvSpPr txBox="1"/>
          <p:nvPr/>
        </p:nvSpPr>
        <p:spPr>
          <a:xfrm>
            <a:off x="4644639" y="5314479"/>
            <a:ext cx="26347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chemeClr val="accent5"/>
                </a:solidFill>
              </a:rPr>
              <a:t>High </a:t>
            </a:r>
            <a:r>
              <a:rPr lang="fr-FR" dirty="0" err="1">
                <a:solidFill>
                  <a:schemeClr val="accent5"/>
                </a:solidFill>
              </a:rPr>
              <a:t>economic</a:t>
            </a:r>
            <a:r>
              <a:rPr lang="fr-FR" dirty="0">
                <a:solidFill>
                  <a:schemeClr val="accent5"/>
                </a:solidFill>
              </a:rPr>
              <a:t> </a:t>
            </a:r>
            <a:r>
              <a:rPr lang="fr-FR" dirty="0" err="1">
                <a:solidFill>
                  <a:schemeClr val="accent5"/>
                </a:solidFill>
              </a:rPr>
              <a:t>costs</a:t>
            </a:r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C609C9F3-6E85-8099-769E-85534BC001D0}"/>
              </a:ext>
            </a:extLst>
          </p:cNvPr>
          <p:cNvSpPr txBox="1"/>
          <p:nvPr/>
        </p:nvSpPr>
        <p:spPr>
          <a:xfrm>
            <a:off x="9557209" y="5344467"/>
            <a:ext cx="26347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 err="1">
                <a:solidFill>
                  <a:srgbClr val="00B050"/>
                </a:solidFill>
              </a:rPr>
              <a:t>Targeted</a:t>
            </a:r>
            <a:r>
              <a:rPr lang="fr-FR" b="1" dirty="0">
                <a:solidFill>
                  <a:srgbClr val="00B050"/>
                </a:solidFill>
              </a:rPr>
              <a:t> </a:t>
            </a:r>
            <a:r>
              <a:rPr lang="fr-FR" b="1" dirty="0" err="1">
                <a:solidFill>
                  <a:srgbClr val="00B050"/>
                </a:solidFill>
              </a:rPr>
              <a:t>evacuations</a:t>
            </a:r>
            <a:endParaRPr lang="en-GB" b="1" dirty="0">
              <a:solidFill>
                <a:srgbClr val="00B050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CD139B0A-B9AB-030E-5430-A1DEE4045F60}"/>
              </a:ext>
            </a:extLst>
          </p:cNvPr>
          <p:cNvSpPr txBox="1"/>
          <p:nvPr/>
        </p:nvSpPr>
        <p:spPr>
          <a:xfrm>
            <a:off x="9495079" y="5990798"/>
            <a:ext cx="263995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accent2"/>
                </a:solidFill>
              </a:rPr>
              <a:t>Data assimilation</a:t>
            </a:r>
          </a:p>
          <a:p>
            <a:pPr algn="ctr"/>
            <a:r>
              <a:rPr lang="en-GB" dirty="0">
                <a:solidFill>
                  <a:schemeClr val="accent2"/>
                </a:solidFill>
              </a:rPr>
              <a:t>Ensemble methods</a:t>
            </a:r>
          </a:p>
          <a:p>
            <a:pPr algn="ctr"/>
            <a:endParaRPr lang="en-GB" sz="2400" b="1" dirty="0">
              <a:solidFill>
                <a:schemeClr val="accent2"/>
              </a:solidFill>
            </a:endParaRPr>
          </a:p>
        </p:txBody>
      </p:sp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33DA6D64-4689-A751-31F5-327FA49A8A48}"/>
              </a:ext>
            </a:extLst>
          </p:cNvPr>
          <p:cNvCxnSpPr>
            <a:cxnSpLocks/>
          </p:cNvCxnSpPr>
          <p:nvPr/>
        </p:nvCxnSpPr>
        <p:spPr>
          <a:xfrm flipV="1">
            <a:off x="531224" y="897189"/>
            <a:ext cx="0" cy="2011453"/>
          </a:xfrm>
          <a:prstGeom prst="straightConnector1">
            <a:avLst/>
          </a:prstGeom>
          <a:ln>
            <a:solidFill>
              <a:schemeClr val="accent2"/>
            </a:solidFill>
            <a:prstDash val="lgDashDot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9732136-66E0-64E4-8479-592BECEEFF32}"/>
              </a:ext>
            </a:extLst>
          </p:cNvPr>
          <p:cNvCxnSpPr>
            <a:cxnSpLocks/>
            <a:stCxn id="16" idx="2"/>
          </p:cNvCxnSpPr>
          <p:nvPr/>
        </p:nvCxnSpPr>
        <p:spPr>
          <a:xfrm flipV="1">
            <a:off x="668594" y="1278350"/>
            <a:ext cx="10264877" cy="16122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54E2957F-743B-B372-E875-C35AE53919C5}"/>
              </a:ext>
            </a:extLst>
          </p:cNvPr>
          <p:cNvSpPr txBox="1"/>
          <p:nvPr/>
        </p:nvSpPr>
        <p:spPr>
          <a:xfrm>
            <a:off x="523197" y="797509"/>
            <a:ext cx="33765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accent2"/>
                </a:solidFill>
              </a:rPr>
              <a:t>Data assimilation level</a:t>
            </a:r>
            <a:endParaRPr lang="en-GB" sz="2400" dirty="0">
              <a:solidFill>
                <a:schemeClr val="accent2"/>
              </a:solidFill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3FD88422-60E9-D9EE-BF4F-EED901096EF6}"/>
              </a:ext>
            </a:extLst>
          </p:cNvPr>
          <p:cNvSpPr/>
          <p:nvPr/>
        </p:nvSpPr>
        <p:spPr>
          <a:xfrm>
            <a:off x="668594" y="2770053"/>
            <a:ext cx="255639" cy="24104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F9F8C837-A34A-C41E-3578-40EB169F900C}"/>
              </a:ext>
            </a:extLst>
          </p:cNvPr>
          <p:cNvSpPr/>
          <p:nvPr/>
        </p:nvSpPr>
        <p:spPr>
          <a:xfrm>
            <a:off x="10825443" y="1182938"/>
            <a:ext cx="255639" cy="24104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308C70F-13C9-2F48-1E6D-D2D246B48411}"/>
              </a:ext>
            </a:extLst>
          </p:cNvPr>
          <p:cNvSpPr txBox="1"/>
          <p:nvPr/>
        </p:nvSpPr>
        <p:spPr>
          <a:xfrm>
            <a:off x="6975609" y="6641880"/>
            <a:ext cx="61451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100" dirty="0"/>
              <a:t>INGV / Bato et al,,2017 / De </a:t>
            </a:r>
            <a:r>
              <a:rPr lang="fr-FR" sz="1100" dirty="0" err="1"/>
              <a:t>Novellis</a:t>
            </a:r>
            <a:r>
              <a:rPr lang="fr-FR" sz="1100" dirty="0"/>
              <a:t> et al. (2019) / </a:t>
            </a:r>
            <a:r>
              <a:rPr lang="fr-FR" sz="1100" dirty="0" err="1"/>
              <a:t>Beccaro</a:t>
            </a:r>
            <a:r>
              <a:rPr lang="fr-FR" sz="1100" dirty="0"/>
              <a:t> et al,, 2023</a:t>
            </a:r>
            <a:endParaRPr lang="en-GB" sz="11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B75A766-58CA-5028-274F-B1EACD5A34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57410" y="-3250"/>
            <a:ext cx="1334590" cy="56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481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54B2E-5FC7-B444-AD04-E5A0D58E5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D429AD46-526E-D63F-C5A5-6C98F87A6B68}"/>
              </a:ext>
            </a:extLst>
          </p:cNvPr>
          <p:cNvSpPr txBox="1"/>
          <p:nvPr/>
        </p:nvSpPr>
        <p:spPr>
          <a:xfrm>
            <a:off x="118241" y="0"/>
            <a:ext cx="50338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Mount Etna case</a:t>
            </a:r>
          </a:p>
          <a:p>
            <a:endParaRPr lang="en-US" sz="3600" dirty="0">
              <a:solidFill>
                <a:schemeClr val="accent2"/>
              </a:solidFill>
            </a:endParaRPr>
          </a:p>
        </p:txBody>
      </p:sp>
      <p:cxnSp>
        <p:nvCxnSpPr>
          <p:cNvPr id="5" name="Connecteur droit 18">
            <a:extLst>
              <a:ext uri="{FF2B5EF4-FFF2-40B4-BE49-F238E27FC236}">
                <a16:creationId xmlns:a16="http://schemas.microsoft.com/office/drawing/2014/main" id="{9F36C60B-C503-7C77-46F1-BD0BFF414AB2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9714E4E6-B824-62F8-8DDC-19D4FD94F618}"/>
              </a:ext>
            </a:extLst>
          </p:cNvPr>
          <p:cNvCxnSpPr>
            <a:cxnSpLocks/>
          </p:cNvCxnSpPr>
          <p:nvPr/>
        </p:nvCxnSpPr>
        <p:spPr>
          <a:xfrm>
            <a:off x="875504" y="2920937"/>
            <a:ext cx="10321283" cy="0"/>
          </a:xfrm>
          <a:prstGeom prst="straightConnector1">
            <a:avLst/>
          </a:prstGeom>
          <a:ln>
            <a:solidFill>
              <a:schemeClr val="accent2"/>
            </a:solidFill>
            <a:prstDash val="lgDashDot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4C03CB95-C596-112F-73AA-C84130F59ABE}"/>
              </a:ext>
            </a:extLst>
          </p:cNvPr>
          <p:cNvSpPr txBox="1"/>
          <p:nvPr/>
        </p:nvSpPr>
        <p:spPr>
          <a:xfrm>
            <a:off x="275304" y="2316171"/>
            <a:ext cx="1268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1971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325CEBD-7609-1E0C-FAB6-E3648A288752}"/>
              </a:ext>
            </a:extLst>
          </p:cNvPr>
          <p:cNvSpPr txBox="1"/>
          <p:nvPr/>
        </p:nvSpPr>
        <p:spPr>
          <a:xfrm>
            <a:off x="5402826" y="2316170"/>
            <a:ext cx="1268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2001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0219B69-B58A-F89D-07C7-19804133E3B9}"/>
              </a:ext>
            </a:extLst>
          </p:cNvPr>
          <p:cNvSpPr txBox="1"/>
          <p:nvPr/>
        </p:nvSpPr>
        <p:spPr>
          <a:xfrm>
            <a:off x="10380409" y="2316170"/>
            <a:ext cx="1268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2018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D56891D-5051-8F47-5785-A1C680F5D93C}"/>
              </a:ext>
            </a:extLst>
          </p:cNvPr>
          <p:cNvSpPr txBox="1"/>
          <p:nvPr/>
        </p:nvSpPr>
        <p:spPr>
          <a:xfrm>
            <a:off x="-22241" y="5990798"/>
            <a:ext cx="22336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accent2"/>
                </a:solidFill>
              </a:rPr>
              <a:t>Empirical</a:t>
            </a:r>
          </a:p>
          <a:p>
            <a:pPr algn="ctr"/>
            <a:r>
              <a:rPr lang="en-GB" dirty="0">
                <a:solidFill>
                  <a:schemeClr val="accent2"/>
                </a:solidFill>
              </a:rPr>
              <a:t>Based on precursors</a:t>
            </a:r>
            <a:endParaRPr lang="en-GB" sz="2400" dirty="0">
              <a:solidFill>
                <a:schemeClr val="accent2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C205DB0-A77E-2E47-0C70-9950E0A1D166}"/>
              </a:ext>
            </a:extLst>
          </p:cNvPr>
          <p:cNvSpPr txBox="1"/>
          <p:nvPr/>
        </p:nvSpPr>
        <p:spPr>
          <a:xfrm>
            <a:off x="4893023" y="5887827"/>
            <a:ext cx="213802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accent2"/>
                </a:solidFill>
              </a:rPr>
              <a:t>Manual</a:t>
            </a:r>
          </a:p>
          <a:p>
            <a:pPr algn="ctr"/>
            <a:r>
              <a:rPr lang="fr-FR" dirty="0" err="1">
                <a:solidFill>
                  <a:schemeClr val="accent2"/>
                </a:solidFill>
              </a:rPr>
              <a:t>analyzed</a:t>
            </a:r>
            <a:r>
              <a:rPr lang="fr-FR" dirty="0">
                <a:solidFill>
                  <a:schemeClr val="accent2"/>
                </a:solidFill>
              </a:rPr>
              <a:t> in </a:t>
            </a:r>
            <a:r>
              <a:rPr lang="fr-FR" dirty="0" err="1">
                <a:solidFill>
                  <a:schemeClr val="accent2"/>
                </a:solidFill>
              </a:rPr>
              <a:t>parallel</a:t>
            </a:r>
            <a:r>
              <a:rPr lang="fr-FR" dirty="0">
                <a:solidFill>
                  <a:schemeClr val="accent2"/>
                </a:solidFill>
              </a:rPr>
              <a:t> </a:t>
            </a:r>
            <a:endParaRPr lang="en-GB" b="1" dirty="0">
              <a:solidFill>
                <a:schemeClr val="accent2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DA0D2467-33EB-9072-0F87-C79488106A92}"/>
              </a:ext>
            </a:extLst>
          </p:cNvPr>
          <p:cNvSpPr txBox="1"/>
          <p:nvPr/>
        </p:nvSpPr>
        <p:spPr>
          <a:xfrm>
            <a:off x="0" y="5314480"/>
            <a:ext cx="26347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 err="1">
                <a:solidFill>
                  <a:srgbClr val="FF0000"/>
                </a:solidFill>
              </a:rPr>
              <a:t>Significant</a:t>
            </a:r>
            <a:r>
              <a:rPr lang="fr-FR" dirty="0">
                <a:solidFill>
                  <a:srgbClr val="FF0000"/>
                </a:solidFill>
              </a:rPr>
              <a:t> damage, </a:t>
            </a:r>
            <a:r>
              <a:rPr lang="fr-FR" dirty="0" err="1">
                <a:solidFill>
                  <a:srgbClr val="FF0000"/>
                </a:solidFill>
              </a:rPr>
              <a:t>late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evacuations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CBE81FD-D3DD-8C31-68E9-BAA4DC51D101}"/>
              </a:ext>
            </a:extLst>
          </p:cNvPr>
          <p:cNvSpPr txBox="1"/>
          <p:nvPr/>
        </p:nvSpPr>
        <p:spPr>
          <a:xfrm>
            <a:off x="4644639" y="5314479"/>
            <a:ext cx="26347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chemeClr val="accent5"/>
                </a:solidFill>
              </a:rPr>
              <a:t>High </a:t>
            </a:r>
            <a:r>
              <a:rPr lang="fr-FR" dirty="0" err="1">
                <a:solidFill>
                  <a:schemeClr val="accent5"/>
                </a:solidFill>
              </a:rPr>
              <a:t>economic</a:t>
            </a:r>
            <a:r>
              <a:rPr lang="fr-FR" dirty="0">
                <a:solidFill>
                  <a:schemeClr val="accent5"/>
                </a:solidFill>
              </a:rPr>
              <a:t> </a:t>
            </a:r>
            <a:r>
              <a:rPr lang="fr-FR" dirty="0" err="1">
                <a:solidFill>
                  <a:schemeClr val="accent5"/>
                </a:solidFill>
              </a:rPr>
              <a:t>costs</a:t>
            </a:r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E7285552-7E7B-C784-B9BB-DECBB3E19025}"/>
              </a:ext>
            </a:extLst>
          </p:cNvPr>
          <p:cNvSpPr txBox="1"/>
          <p:nvPr/>
        </p:nvSpPr>
        <p:spPr>
          <a:xfrm>
            <a:off x="9557209" y="5344467"/>
            <a:ext cx="26347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 err="1">
                <a:solidFill>
                  <a:srgbClr val="00B050"/>
                </a:solidFill>
              </a:rPr>
              <a:t>Targeted</a:t>
            </a:r>
            <a:r>
              <a:rPr lang="fr-FR" b="1" dirty="0">
                <a:solidFill>
                  <a:srgbClr val="00B050"/>
                </a:solidFill>
              </a:rPr>
              <a:t> </a:t>
            </a:r>
            <a:r>
              <a:rPr lang="fr-FR" b="1" dirty="0" err="1">
                <a:solidFill>
                  <a:srgbClr val="00B050"/>
                </a:solidFill>
              </a:rPr>
              <a:t>evacuations</a:t>
            </a:r>
            <a:endParaRPr lang="en-GB" b="1" dirty="0">
              <a:solidFill>
                <a:srgbClr val="00B050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DBEE227C-2237-A670-1C63-9D396A6142CC}"/>
              </a:ext>
            </a:extLst>
          </p:cNvPr>
          <p:cNvSpPr txBox="1"/>
          <p:nvPr/>
        </p:nvSpPr>
        <p:spPr>
          <a:xfrm>
            <a:off x="9495079" y="5990798"/>
            <a:ext cx="263995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accent2"/>
                </a:solidFill>
              </a:rPr>
              <a:t>Data assimilation</a:t>
            </a:r>
          </a:p>
          <a:p>
            <a:pPr algn="ctr"/>
            <a:r>
              <a:rPr lang="en-GB" dirty="0">
                <a:solidFill>
                  <a:schemeClr val="accent2"/>
                </a:solidFill>
              </a:rPr>
              <a:t>Ensemble methods</a:t>
            </a:r>
          </a:p>
          <a:p>
            <a:pPr algn="ctr"/>
            <a:endParaRPr lang="en-GB" sz="2400" b="1" dirty="0">
              <a:solidFill>
                <a:schemeClr val="accent2"/>
              </a:solidFill>
            </a:endParaRPr>
          </a:p>
        </p:txBody>
      </p:sp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4CF4BD11-30B2-C485-ACDC-D2DBD3857BC6}"/>
              </a:ext>
            </a:extLst>
          </p:cNvPr>
          <p:cNvCxnSpPr>
            <a:cxnSpLocks/>
          </p:cNvCxnSpPr>
          <p:nvPr/>
        </p:nvCxnSpPr>
        <p:spPr>
          <a:xfrm flipV="1">
            <a:off x="531224" y="897189"/>
            <a:ext cx="0" cy="2011453"/>
          </a:xfrm>
          <a:prstGeom prst="straightConnector1">
            <a:avLst/>
          </a:prstGeom>
          <a:ln>
            <a:solidFill>
              <a:schemeClr val="accent2"/>
            </a:solidFill>
            <a:prstDash val="lgDashDot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DD61B53-AE64-DA77-DF5D-198D34172EAE}"/>
              </a:ext>
            </a:extLst>
          </p:cNvPr>
          <p:cNvCxnSpPr>
            <a:cxnSpLocks/>
            <a:stCxn id="16" idx="2"/>
          </p:cNvCxnSpPr>
          <p:nvPr/>
        </p:nvCxnSpPr>
        <p:spPr>
          <a:xfrm flipV="1">
            <a:off x="668594" y="1278350"/>
            <a:ext cx="10264877" cy="16122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63686782-7B96-C196-4B96-AA0407E2FEEB}"/>
              </a:ext>
            </a:extLst>
          </p:cNvPr>
          <p:cNvSpPr txBox="1"/>
          <p:nvPr/>
        </p:nvSpPr>
        <p:spPr>
          <a:xfrm>
            <a:off x="523197" y="797509"/>
            <a:ext cx="33765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accent2"/>
                </a:solidFill>
              </a:rPr>
              <a:t>Data assimilation level</a:t>
            </a:r>
            <a:endParaRPr lang="en-GB" sz="2400" dirty="0">
              <a:solidFill>
                <a:schemeClr val="accent2"/>
              </a:solidFill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1ABE448C-4C5E-77CD-AC65-33A009EA62F3}"/>
              </a:ext>
            </a:extLst>
          </p:cNvPr>
          <p:cNvSpPr/>
          <p:nvPr/>
        </p:nvSpPr>
        <p:spPr>
          <a:xfrm>
            <a:off x="668594" y="2770053"/>
            <a:ext cx="255639" cy="24104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5DE6EC79-590F-EB4A-9226-E25D0E5B0E60}"/>
              </a:ext>
            </a:extLst>
          </p:cNvPr>
          <p:cNvSpPr/>
          <p:nvPr/>
        </p:nvSpPr>
        <p:spPr>
          <a:xfrm>
            <a:off x="10825443" y="1182938"/>
            <a:ext cx="255639" cy="24104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AB66AE7-1150-C7BB-00F9-F79FEEECDCA8}"/>
              </a:ext>
            </a:extLst>
          </p:cNvPr>
          <p:cNvSpPr txBox="1"/>
          <p:nvPr/>
        </p:nvSpPr>
        <p:spPr>
          <a:xfrm>
            <a:off x="-1" y="3132845"/>
            <a:ext cx="23105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/>
              <a:t>No </a:t>
            </a:r>
            <a:r>
              <a:rPr lang="fr-FR" dirty="0" err="1"/>
              <a:t>numerical</a:t>
            </a:r>
            <a:r>
              <a:rPr lang="fr-FR" dirty="0"/>
              <a:t> model</a:t>
            </a:r>
            <a:endParaRPr lang="en-GB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DD11864-F6EF-3F62-4F44-12372EB19A10}"/>
              </a:ext>
            </a:extLst>
          </p:cNvPr>
          <p:cNvSpPr txBox="1"/>
          <p:nvPr/>
        </p:nvSpPr>
        <p:spPr>
          <a:xfrm>
            <a:off x="4806743" y="3132845"/>
            <a:ext cx="23105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 err="1"/>
              <a:t>Static</a:t>
            </a:r>
            <a:r>
              <a:rPr lang="fr-FR" dirty="0"/>
              <a:t> </a:t>
            </a:r>
            <a:r>
              <a:rPr lang="fr-FR" dirty="0" err="1"/>
              <a:t>modelling</a:t>
            </a:r>
            <a:endParaRPr lang="en-GB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8DA780B-FAF3-9B6F-B8FA-9C91ACC99DE0}"/>
              </a:ext>
            </a:extLst>
          </p:cNvPr>
          <p:cNvSpPr txBox="1"/>
          <p:nvPr/>
        </p:nvSpPr>
        <p:spPr>
          <a:xfrm>
            <a:off x="6975609" y="6641880"/>
            <a:ext cx="61451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100" dirty="0"/>
              <a:t>INGV / Bato et al,,2017 / De </a:t>
            </a:r>
            <a:r>
              <a:rPr lang="fr-FR" sz="1100" dirty="0" err="1"/>
              <a:t>Novellis</a:t>
            </a:r>
            <a:r>
              <a:rPr lang="fr-FR" sz="1100" dirty="0"/>
              <a:t> et al. (2019) / </a:t>
            </a:r>
            <a:r>
              <a:rPr lang="fr-FR" sz="1100" dirty="0" err="1"/>
              <a:t>Beccaro</a:t>
            </a:r>
            <a:r>
              <a:rPr lang="fr-FR" sz="1100" dirty="0"/>
              <a:t> et al,, 2023</a:t>
            </a:r>
            <a:endParaRPr lang="en-GB" sz="11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1CA156D-45FA-84C2-CAF7-B212593C801B}"/>
              </a:ext>
            </a:extLst>
          </p:cNvPr>
          <p:cNvSpPr txBox="1"/>
          <p:nvPr/>
        </p:nvSpPr>
        <p:spPr>
          <a:xfrm>
            <a:off x="9608571" y="3132845"/>
            <a:ext cx="23105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 err="1"/>
              <a:t>Updated</a:t>
            </a:r>
            <a:r>
              <a:rPr lang="fr-FR" dirty="0"/>
              <a:t> </a:t>
            </a:r>
            <a:r>
              <a:rPr lang="fr-FR" dirty="0" err="1"/>
              <a:t>dynamic</a:t>
            </a:r>
            <a:r>
              <a:rPr lang="fr-FR" dirty="0"/>
              <a:t> model(s)</a:t>
            </a:r>
            <a:endParaRPr lang="en-GB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746E8D7-C9E7-1387-5F69-936BF0459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7410" y="-3250"/>
            <a:ext cx="1334590" cy="56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81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14D5E-DBAB-7797-5DCF-87904CFD6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BBB62069-092B-0E0B-86EE-790B66BA4B3C}"/>
              </a:ext>
            </a:extLst>
          </p:cNvPr>
          <p:cNvSpPr txBox="1"/>
          <p:nvPr/>
        </p:nvSpPr>
        <p:spPr>
          <a:xfrm>
            <a:off x="118241" y="0"/>
            <a:ext cx="50338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Back in history</a:t>
            </a:r>
          </a:p>
          <a:p>
            <a:endParaRPr lang="en-US" sz="3600" dirty="0">
              <a:solidFill>
                <a:schemeClr val="accent2"/>
              </a:solidFill>
            </a:endParaRPr>
          </a:p>
        </p:txBody>
      </p:sp>
      <p:cxnSp>
        <p:nvCxnSpPr>
          <p:cNvPr id="5" name="Connecteur droit 18">
            <a:extLst>
              <a:ext uri="{FF2B5EF4-FFF2-40B4-BE49-F238E27FC236}">
                <a16:creationId xmlns:a16="http://schemas.microsoft.com/office/drawing/2014/main" id="{3BB06E69-4A4C-6708-B9BB-259B6A577325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BFF21140-C5E8-8325-4DF4-7B9BAF5889DF}"/>
              </a:ext>
            </a:extLst>
          </p:cNvPr>
          <p:cNvCxnSpPr>
            <a:cxnSpLocks/>
          </p:cNvCxnSpPr>
          <p:nvPr/>
        </p:nvCxnSpPr>
        <p:spPr>
          <a:xfrm>
            <a:off x="875504" y="2920937"/>
            <a:ext cx="10321283" cy="0"/>
          </a:xfrm>
          <a:prstGeom prst="straightConnector1">
            <a:avLst/>
          </a:prstGeom>
          <a:ln>
            <a:solidFill>
              <a:schemeClr val="accent2"/>
            </a:solidFill>
            <a:prstDash val="lgDashDot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F8169D19-492D-6B7F-9000-A2F160B65CDC}"/>
              </a:ext>
            </a:extLst>
          </p:cNvPr>
          <p:cNvSpPr txBox="1"/>
          <p:nvPr/>
        </p:nvSpPr>
        <p:spPr>
          <a:xfrm>
            <a:off x="425242" y="2408503"/>
            <a:ext cx="126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1723-1762</a:t>
            </a:r>
          </a:p>
        </p:txBody>
      </p:sp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0C66E292-0337-D6C4-8B61-AA8725306B24}"/>
              </a:ext>
            </a:extLst>
          </p:cNvPr>
          <p:cNvCxnSpPr>
            <a:cxnSpLocks/>
          </p:cNvCxnSpPr>
          <p:nvPr/>
        </p:nvCxnSpPr>
        <p:spPr>
          <a:xfrm flipV="1">
            <a:off x="531224" y="897189"/>
            <a:ext cx="0" cy="2011453"/>
          </a:xfrm>
          <a:prstGeom prst="straightConnector1">
            <a:avLst/>
          </a:prstGeom>
          <a:ln>
            <a:solidFill>
              <a:schemeClr val="accent2"/>
            </a:solidFill>
            <a:prstDash val="lgDashDot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CA918F1B-7CC0-A3A7-6303-B394415D56E7}"/>
              </a:ext>
            </a:extLst>
          </p:cNvPr>
          <p:cNvCxnSpPr>
            <a:cxnSpLocks/>
            <a:stCxn id="16" idx="2"/>
          </p:cNvCxnSpPr>
          <p:nvPr/>
        </p:nvCxnSpPr>
        <p:spPr>
          <a:xfrm flipV="1">
            <a:off x="668594" y="1278350"/>
            <a:ext cx="10264877" cy="16122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82CC7FCF-F08C-044C-7E5E-A261EBC2C864}"/>
              </a:ext>
            </a:extLst>
          </p:cNvPr>
          <p:cNvSpPr txBox="1"/>
          <p:nvPr/>
        </p:nvSpPr>
        <p:spPr>
          <a:xfrm>
            <a:off x="531224" y="786325"/>
            <a:ext cx="2639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accent2"/>
                </a:solidFill>
              </a:rPr>
              <a:t>Data assimilation</a:t>
            </a:r>
            <a:endParaRPr lang="en-GB" sz="2400" dirty="0">
              <a:solidFill>
                <a:schemeClr val="accent2"/>
              </a:solidFill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8F113A7A-A2FA-46D2-7BC2-7310722562B7}"/>
              </a:ext>
            </a:extLst>
          </p:cNvPr>
          <p:cNvSpPr/>
          <p:nvPr/>
        </p:nvSpPr>
        <p:spPr>
          <a:xfrm>
            <a:off x="668594" y="2770053"/>
            <a:ext cx="255639" cy="24104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77331FF-7FDD-15D0-5E4A-734B0436FE81}"/>
              </a:ext>
            </a:extLst>
          </p:cNvPr>
          <p:cNvSpPr txBox="1"/>
          <p:nvPr/>
        </p:nvSpPr>
        <p:spPr>
          <a:xfrm>
            <a:off x="10299290" y="945800"/>
            <a:ext cx="126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Today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C68289A-586F-D0F0-7099-62DAB50CA103}"/>
              </a:ext>
            </a:extLst>
          </p:cNvPr>
          <p:cNvSpPr txBox="1"/>
          <p:nvPr/>
        </p:nvSpPr>
        <p:spPr>
          <a:xfrm>
            <a:off x="8217311" y="2244245"/>
            <a:ext cx="1268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Mount Etna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1F7E0AF-BAC5-3A97-E2DA-0A253DB0DFE7}"/>
              </a:ext>
            </a:extLst>
          </p:cNvPr>
          <p:cNvSpPr txBox="1"/>
          <p:nvPr/>
        </p:nvSpPr>
        <p:spPr>
          <a:xfrm>
            <a:off x="10255044" y="2521244"/>
            <a:ext cx="126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2026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CE27E4C-80A6-7766-12CD-CE862A8FCB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7410" y="-3250"/>
            <a:ext cx="1334590" cy="56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593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950EF-9DEE-199D-81C9-688E73F0C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A7147733-DF9E-6FC3-D756-09697CA20221}"/>
              </a:ext>
            </a:extLst>
          </p:cNvPr>
          <p:cNvSpPr txBox="1"/>
          <p:nvPr/>
        </p:nvSpPr>
        <p:spPr>
          <a:xfrm>
            <a:off x="118241" y="0"/>
            <a:ext cx="50338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Back in history</a:t>
            </a:r>
          </a:p>
          <a:p>
            <a:endParaRPr lang="en-US" sz="3600" dirty="0">
              <a:solidFill>
                <a:schemeClr val="accent2"/>
              </a:solidFill>
            </a:endParaRPr>
          </a:p>
        </p:txBody>
      </p:sp>
      <p:cxnSp>
        <p:nvCxnSpPr>
          <p:cNvPr id="5" name="Connecteur droit 18">
            <a:extLst>
              <a:ext uri="{FF2B5EF4-FFF2-40B4-BE49-F238E27FC236}">
                <a16:creationId xmlns:a16="http://schemas.microsoft.com/office/drawing/2014/main" id="{6E15F605-B2C7-9299-39C9-A012786108F2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BBD0049B-C7E6-F2D3-0C51-F0E36C70F259}"/>
              </a:ext>
            </a:extLst>
          </p:cNvPr>
          <p:cNvCxnSpPr>
            <a:cxnSpLocks/>
          </p:cNvCxnSpPr>
          <p:nvPr/>
        </p:nvCxnSpPr>
        <p:spPr>
          <a:xfrm>
            <a:off x="875504" y="2920937"/>
            <a:ext cx="10321283" cy="0"/>
          </a:xfrm>
          <a:prstGeom prst="straightConnector1">
            <a:avLst/>
          </a:prstGeom>
          <a:ln>
            <a:solidFill>
              <a:schemeClr val="accent2"/>
            </a:solidFill>
            <a:prstDash val="lgDashDot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600A8053-91D5-EDFD-3715-7739B8E51407}"/>
              </a:ext>
            </a:extLst>
          </p:cNvPr>
          <p:cNvSpPr txBox="1"/>
          <p:nvPr/>
        </p:nvSpPr>
        <p:spPr>
          <a:xfrm>
            <a:off x="425242" y="2408503"/>
            <a:ext cx="126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1723-1762</a:t>
            </a:r>
          </a:p>
        </p:txBody>
      </p:sp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F49E1D1A-5C39-4A43-FE66-1BF21F89E767}"/>
              </a:ext>
            </a:extLst>
          </p:cNvPr>
          <p:cNvCxnSpPr>
            <a:cxnSpLocks/>
          </p:cNvCxnSpPr>
          <p:nvPr/>
        </p:nvCxnSpPr>
        <p:spPr>
          <a:xfrm flipV="1">
            <a:off x="531224" y="897189"/>
            <a:ext cx="0" cy="2011453"/>
          </a:xfrm>
          <a:prstGeom prst="straightConnector1">
            <a:avLst/>
          </a:prstGeom>
          <a:ln>
            <a:solidFill>
              <a:schemeClr val="accent2"/>
            </a:solidFill>
            <a:prstDash val="lgDashDot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90A50CE-A6A5-DD09-7A12-6AC2E4B1AF38}"/>
              </a:ext>
            </a:extLst>
          </p:cNvPr>
          <p:cNvCxnSpPr>
            <a:cxnSpLocks/>
            <a:stCxn id="16" idx="2"/>
          </p:cNvCxnSpPr>
          <p:nvPr/>
        </p:nvCxnSpPr>
        <p:spPr>
          <a:xfrm flipV="1">
            <a:off x="668594" y="1278350"/>
            <a:ext cx="10264877" cy="16122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156DBF15-F6DE-C359-FA4F-93FC2AE09F42}"/>
              </a:ext>
            </a:extLst>
          </p:cNvPr>
          <p:cNvSpPr txBox="1"/>
          <p:nvPr/>
        </p:nvSpPr>
        <p:spPr>
          <a:xfrm>
            <a:off x="531224" y="786325"/>
            <a:ext cx="2639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accent2"/>
                </a:solidFill>
              </a:rPr>
              <a:t>Data assimilation</a:t>
            </a:r>
            <a:endParaRPr lang="en-GB" sz="2400" dirty="0">
              <a:solidFill>
                <a:schemeClr val="accent2"/>
              </a:solidFill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E35BD538-74A1-48E6-3B05-45C74525BA07}"/>
              </a:ext>
            </a:extLst>
          </p:cNvPr>
          <p:cNvSpPr/>
          <p:nvPr/>
        </p:nvSpPr>
        <p:spPr>
          <a:xfrm>
            <a:off x="668594" y="2770053"/>
            <a:ext cx="255639" cy="24104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263F3A5-EF07-97A8-FBB0-3E832E64A9A5}"/>
              </a:ext>
            </a:extLst>
          </p:cNvPr>
          <p:cNvSpPr txBox="1"/>
          <p:nvPr/>
        </p:nvSpPr>
        <p:spPr>
          <a:xfrm>
            <a:off x="10299290" y="945800"/>
            <a:ext cx="126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Today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5112283-DDA8-450B-D689-580A84A0665F}"/>
              </a:ext>
            </a:extLst>
          </p:cNvPr>
          <p:cNvSpPr txBox="1"/>
          <p:nvPr/>
        </p:nvSpPr>
        <p:spPr>
          <a:xfrm>
            <a:off x="8217311" y="2244245"/>
            <a:ext cx="1268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Mount Etna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B950B30-409C-553E-0BFD-6E007C047771}"/>
              </a:ext>
            </a:extLst>
          </p:cNvPr>
          <p:cNvSpPr txBox="1"/>
          <p:nvPr/>
        </p:nvSpPr>
        <p:spPr>
          <a:xfrm>
            <a:off x="105971" y="3836064"/>
            <a:ext cx="6130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u="sng" dirty="0"/>
              <a:t>Johann Tobias Mayer and the </a:t>
            </a:r>
            <a:r>
              <a:rPr lang="fr-FR" sz="2000" b="1" i="1" u="sng" dirty="0"/>
              <a:t>Method of </a:t>
            </a:r>
            <a:r>
              <a:rPr lang="fr-FR" sz="2000" b="1" i="1" u="sng" dirty="0" err="1"/>
              <a:t>Averages</a:t>
            </a:r>
            <a:r>
              <a:rPr lang="en-US" sz="2000" b="1" u="sng" dirty="0"/>
              <a:t>: </a:t>
            </a:r>
            <a:endParaRPr lang="en-GB" sz="2000" b="1" u="sng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219A0C1-5D8C-60C9-DAB6-CA97F2D23133}"/>
              </a:ext>
            </a:extLst>
          </p:cNvPr>
          <p:cNvSpPr txBox="1"/>
          <p:nvPr/>
        </p:nvSpPr>
        <p:spPr>
          <a:xfrm>
            <a:off x="118241" y="4259408"/>
            <a:ext cx="788521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Model</a:t>
            </a:r>
            <a:r>
              <a:rPr lang="en-US" dirty="0"/>
              <a:t> = The physical equations of the Moon's motion,</a:t>
            </a:r>
          </a:p>
          <a:p>
            <a:r>
              <a:rPr lang="en-US" b="1" dirty="0"/>
              <a:t>Data</a:t>
            </a:r>
            <a:r>
              <a:rPr lang="en-US" dirty="0"/>
              <a:t> = The 27 imperfect observations from his telescope.</a:t>
            </a:r>
          </a:p>
          <a:p>
            <a:endParaRPr lang="en-US" dirty="0"/>
          </a:p>
          <a:p>
            <a:r>
              <a:rPr lang="en-US" b="1" dirty="0"/>
              <a:t>Assimilation</a:t>
            </a:r>
            <a:r>
              <a:rPr lang="en-US" dirty="0"/>
              <a:t> = His averaging method. It served as a bridge to force the theoretical model to "adjust" and to "assimilate" the noise of reality, becoming extremely precise.</a:t>
            </a:r>
          </a:p>
          <a:p>
            <a:endParaRPr lang="en-US" dirty="0"/>
          </a:p>
        </p:txBody>
      </p:sp>
      <p:pic>
        <p:nvPicPr>
          <p:cNvPr id="1026" name="Picture 2" descr="Tabulae lunares Tobiae Mayeri novae et correctae juxta editionem ...">
            <a:extLst>
              <a:ext uri="{FF2B5EF4-FFF2-40B4-BE49-F238E27FC236}">
                <a16:creationId xmlns:a16="http://schemas.microsoft.com/office/drawing/2014/main" id="{02442FBB-AA0C-1C92-C452-5B4701A8CC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0" t="13081" r="9211" b="11466"/>
          <a:stretch>
            <a:fillRect/>
          </a:stretch>
        </p:blipFill>
        <p:spPr bwMode="auto">
          <a:xfrm>
            <a:off x="8156087" y="3937063"/>
            <a:ext cx="3416072" cy="258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F1065D1-9F68-D71F-06DE-6DDED8436DC5}"/>
              </a:ext>
            </a:extLst>
          </p:cNvPr>
          <p:cNvSpPr txBox="1"/>
          <p:nvPr/>
        </p:nvSpPr>
        <p:spPr>
          <a:xfrm>
            <a:off x="10255044" y="2521244"/>
            <a:ext cx="126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2026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B6C80F0-0B6A-94C8-3B3D-52493828C0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410" y="-3250"/>
            <a:ext cx="1334590" cy="562258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393BFF12-047F-550E-C8C4-721AB59083F4}"/>
              </a:ext>
            </a:extLst>
          </p:cNvPr>
          <p:cNvSpPr txBox="1"/>
          <p:nvPr/>
        </p:nvSpPr>
        <p:spPr>
          <a:xfrm rot="16200000">
            <a:off x="9020824" y="3492369"/>
            <a:ext cx="6130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/>
              <a:t>Stephen Stigler, The History of Statistics: The Measurement of Uncertainty before 1900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2090313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36A14-E713-222B-02E6-C6BFCA008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CBC28373-9B44-EB46-AFC4-7488459FB6EF}"/>
              </a:ext>
            </a:extLst>
          </p:cNvPr>
          <p:cNvSpPr txBox="1"/>
          <p:nvPr/>
        </p:nvSpPr>
        <p:spPr>
          <a:xfrm>
            <a:off x="118241" y="0"/>
            <a:ext cx="50338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Back in history</a:t>
            </a:r>
          </a:p>
          <a:p>
            <a:endParaRPr lang="en-US" sz="3600" dirty="0">
              <a:solidFill>
                <a:schemeClr val="accent2"/>
              </a:solidFill>
            </a:endParaRPr>
          </a:p>
        </p:txBody>
      </p:sp>
      <p:cxnSp>
        <p:nvCxnSpPr>
          <p:cNvPr id="5" name="Connecteur droit 18">
            <a:extLst>
              <a:ext uri="{FF2B5EF4-FFF2-40B4-BE49-F238E27FC236}">
                <a16:creationId xmlns:a16="http://schemas.microsoft.com/office/drawing/2014/main" id="{6A6513F0-42EB-80E9-9200-575CAD97ED72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12CAF32B-F50B-36C1-9E6B-D5920767F751}"/>
              </a:ext>
            </a:extLst>
          </p:cNvPr>
          <p:cNvCxnSpPr>
            <a:cxnSpLocks/>
          </p:cNvCxnSpPr>
          <p:nvPr/>
        </p:nvCxnSpPr>
        <p:spPr>
          <a:xfrm>
            <a:off x="875504" y="2920937"/>
            <a:ext cx="10321283" cy="0"/>
          </a:xfrm>
          <a:prstGeom prst="straightConnector1">
            <a:avLst/>
          </a:prstGeom>
          <a:ln>
            <a:solidFill>
              <a:schemeClr val="accent2"/>
            </a:solidFill>
            <a:prstDash val="lgDashDot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3CA9BD3E-30DF-D99A-D71C-8BDFAAB35B30}"/>
              </a:ext>
            </a:extLst>
          </p:cNvPr>
          <p:cNvSpPr txBox="1"/>
          <p:nvPr/>
        </p:nvSpPr>
        <p:spPr>
          <a:xfrm>
            <a:off x="425242" y="2408503"/>
            <a:ext cx="126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1723-1762</a:t>
            </a:r>
          </a:p>
        </p:txBody>
      </p:sp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37614D3A-15AB-FD94-FA84-B0830F58273C}"/>
              </a:ext>
            </a:extLst>
          </p:cNvPr>
          <p:cNvCxnSpPr>
            <a:cxnSpLocks/>
          </p:cNvCxnSpPr>
          <p:nvPr/>
        </p:nvCxnSpPr>
        <p:spPr>
          <a:xfrm flipV="1">
            <a:off x="531224" y="897189"/>
            <a:ext cx="0" cy="2011453"/>
          </a:xfrm>
          <a:prstGeom prst="straightConnector1">
            <a:avLst/>
          </a:prstGeom>
          <a:ln>
            <a:solidFill>
              <a:schemeClr val="accent2"/>
            </a:solidFill>
            <a:prstDash val="lgDashDot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38F5B891-C5CD-256E-B12A-78392433E92C}"/>
              </a:ext>
            </a:extLst>
          </p:cNvPr>
          <p:cNvCxnSpPr>
            <a:cxnSpLocks/>
          </p:cNvCxnSpPr>
          <p:nvPr/>
        </p:nvCxnSpPr>
        <p:spPr>
          <a:xfrm flipV="1">
            <a:off x="668594" y="1278350"/>
            <a:ext cx="10264877" cy="16122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B827BFAC-A8E6-4A13-9E87-8CB5565C838B}"/>
              </a:ext>
            </a:extLst>
          </p:cNvPr>
          <p:cNvSpPr txBox="1"/>
          <p:nvPr/>
        </p:nvSpPr>
        <p:spPr>
          <a:xfrm>
            <a:off x="531224" y="786325"/>
            <a:ext cx="2639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accent2"/>
                </a:solidFill>
              </a:rPr>
              <a:t>Data assimilation</a:t>
            </a:r>
            <a:endParaRPr lang="en-GB" sz="2400" dirty="0">
              <a:solidFill>
                <a:schemeClr val="accent2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78FF1CC-558F-AF9F-DCD6-66D9E6E198A8}"/>
              </a:ext>
            </a:extLst>
          </p:cNvPr>
          <p:cNvSpPr txBox="1"/>
          <p:nvPr/>
        </p:nvSpPr>
        <p:spPr>
          <a:xfrm>
            <a:off x="10299290" y="945800"/>
            <a:ext cx="126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Today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51FFC24-DA7D-097C-2BCC-EF4B8CF6F597}"/>
              </a:ext>
            </a:extLst>
          </p:cNvPr>
          <p:cNvSpPr txBox="1"/>
          <p:nvPr/>
        </p:nvSpPr>
        <p:spPr>
          <a:xfrm>
            <a:off x="8217311" y="2244245"/>
            <a:ext cx="1268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Mount Etna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415CED4-BBA0-DD5C-438A-70193B219B94}"/>
              </a:ext>
            </a:extLst>
          </p:cNvPr>
          <p:cNvSpPr txBox="1"/>
          <p:nvPr/>
        </p:nvSpPr>
        <p:spPr>
          <a:xfrm>
            <a:off x="105971" y="3836064"/>
            <a:ext cx="6130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u="sng" dirty="0"/>
              <a:t>Johann Tobias Mayer and the </a:t>
            </a:r>
            <a:r>
              <a:rPr lang="fr-FR" sz="2000" b="1" i="1" u="sng" dirty="0"/>
              <a:t>Method of </a:t>
            </a:r>
            <a:r>
              <a:rPr lang="fr-FR" sz="2000" b="1" i="1" u="sng" dirty="0" err="1"/>
              <a:t>Averages</a:t>
            </a:r>
            <a:r>
              <a:rPr lang="en-US" sz="2000" b="1" u="sng" dirty="0"/>
              <a:t>: </a:t>
            </a:r>
            <a:endParaRPr lang="en-GB" sz="2000" b="1" u="sng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7D99F6F-C098-F177-3F25-3EC68E76AA72}"/>
              </a:ext>
            </a:extLst>
          </p:cNvPr>
          <p:cNvSpPr txBox="1"/>
          <p:nvPr/>
        </p:nvSpPr>
        <p:spPr>
          <a:xfrm>
            <a:off x="118241" y="4259408"/>
            <a:ext cx="788521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Model</a:t>
            </a:r>
            <a:r>
              <a:rPr lang="en-US" dirty="0"/>
              <a:t> = The physical equations of the Moon's motion,</a:t>
            </a:r>
          </a:p>
          <a:p>
            <a:r>
              <a:rPr lang="en-US" b="1" dirty="0"/>
              <a:t>Data</a:t>
            </a:r>
            <a:r>
              <a:rPr lang="en-US" dirty="0"/>
              <a:t> = The 27 imperfect observations from his telescope.</a:t>
            </a:r>
          </a:p>
          <a:p>
            <a:endParaRPr lang="en-US" dirty="0"/>
          </a:p>
          <a:p>
            <a:r>
              <a:rPr lang="en-US" b="1" dirty="0"/>
              <a:t>Assimilation</a:t>
            </a:r>
            <a:r>
              <a:rPr lang="en-US" dirty="0"/>
              <a:t> = His averaging method. It served as a bridge to force the theoretical model to "adjust" and to "assimilate" the noise of reality, becoming extremely precise.</a:t>
            </a:r>
          </a:p>
          <a:p>
            <a:endParaRPr lang="en-US" dirty="0"/>
          </a:p>
          <a:p>
            <a:r>
              <a:rPr lang="en-US" b="1" dirty="0" err="1"/>
              <a:t>Formalised</a:t>
            </a:r>
            <a:r>
              <a:rPr lang="en-US" dirty="0"/>
              <a:t> 50 years later by Gauss and Legendre into </a:t>
            </a:r>
            <a:r>
              <a:rPr lang="en-US" b="1" i="1" dirty="0"/>
              <a:t>least square method</a:t>
            </a:r>
          </a:p>
        </p:txBody>
      </p:sp>
      <p:pic>
        <p:nvPicPr>
          <p:cNvPr id="1026" name="Picture 2" descr="Tabulae lunares Tobiae Mayeri novae et correctae juxta editionem ...">
            <a:extLst>
              <a:ext uri="{FF2B5EF4-FFF2-40B4-BE49-F238E27FC236}">
                <a16:creationId xmlns:a16="http://schemas.microsoft.com/office/drawing/2014/main" id="{9A2F0492-203A-0D28-A94C-A7F0C9F5F8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0" t="13081" r="9211" b="11466"/>
          <a:stretch>
            <a:fillRect/>
          </a:stretch>
        </p:blipFill>
        <p:spPr bwMode="auto">
          <a:xfrm>
            <a:off x="8156087" y="3937063"/>
            <a:ext cx="3416072" cy="258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E4483F8-1176-9A75-C68B-449162C83249}"/>
              </a:ext>
            </a:extLst>
          </p:cNvPr>
          <p:cNvSpPr txBox="1"/>
          <p:nvPr/>
        </p:nvSpPr>
        <p:spPr>
          <a:xfrm>
            <a:off x="10255044" y="2521244"/>
            <a:ext cx="126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2026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5F7705D-D11E-D340-5A96-D8FA9BE408CA}"/>
              </a:ext>
            </a:extLst>
          </p:cNvPr>
          <p:cNvSpPr txBox="1"/>
          <p:nvPr/>
        </p:nvSpPr>
        <p:spPr>
          <a:xfrm>
            <a:off x="2106587" y="1792289"/>
            <a:ext cx="24248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1752-1834 (Legendre)</a:t>
            </a:r>
          </a:p>
          <a:p>
            <a:r>
              <a:rPr lang="en-US" b="1" dirty="0"/>
              <a:t>1777-1855 (Gauss) </a:t>
            </a:r>
            <a:endParaRPr lang="en-GB" b="1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4372D2EB-C7A3-E422-C00E-8DD4022BD13D}"/>
              </a:ext>
            </a:extLst>
          </p:cNvPr>
          <p:cNvSpPr/>
          <p:nvPr/>
        </p:nvSpPr>
        <p:spPr>
          <a:xfrm>
            <a:off x="2866096" y="2395059"/>
            <a:ext cx="255639" cy="24104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48F3E6A-6849-B637-3FC2-F098F8AC3C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410" y="-3250"/>
            <a:ext cx="1334590" cy="562258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1C940D1-FD85-81FE-9BE7-7D4457C90594}"/>
              </a:ext>
            </a:extLst>
          </p:cNvPr>
          <p:cNvSpPr txBox="1"/>
          <p:nvPr/>
        </p:nvSpPr>
        <p:spPr>
          <a:xfrm rot="16200000">
            <a:off x="9020824" y="3492369"/>
            <a:ext cx="6130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/>
              <a:t>Stephen Stigler, The History of Statistics: The Measurement of Uncertainty before 1900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35660399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3E06A-5CAB-45B1-4E21-BFF47392B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B7EE0A1A-7553-AF3A-2075-28796C14A646}"/>
              </a:ext>
            </a:extLst>
          </p:cNvPr>
          <p:cNvSpPr txBox="1"/>
          <p:nvPr/>
        </p:nvSpPr>
        <p:spPr>
          <a:xfrm>
            <a:off x="118241" y="0"/>
            <a:ext cx="50338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Back in history</a:t>
            </a:r>
          </a:p>
          <a:p>
            <a:endParaRPr lang="en-US" sz="3600" dirty="0">
              <a:solidFill>
                <a:schemeClr val="accent2"/>
              </a:solidFill>
            </a:endParaRPr>
          </a:p>
        </p:txBody>
      </p:sp>
      <p:cxnSp>
        <p:nvCxnSpPr>
          <p:cNvPr id="5" name="Connecteur droit 18">
            <a:extLst>
              <a:ext uri="{FF2B5EF4-FFF2-40B4-BE49-F238E27FC236}">
                <a16:creationId xmlns:a16="http://schemas.microsoft.com/office/drawing/2014/main" id="{65A21D6A-78A6-6937-57B3-BD2D4E6D9E69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9B9276C4-4D9E-F190-80BC-F432FCE807EB}"/>
              </a:ext>
            </a:extLst>
          </p:cNvPr>
          <p:cNvCxnSpPr>
            <a:cxnSpLocks/>
          </p:cNvCxnSpPr>
          <p:nvPr/>
        </p:nvCxnSpPr>
        <p:spPr>
          <a:xfrm>
            <a:off x="875504" y="2920937"/>
            <a:ext cx="10321283" cy="0"/>
          </a:xfrm>
          <a:prstGeom prst="straightConnector1">
            <a:avLst/>
          </a:prstGeom>
          <a:ln>
            <a:solidFill>
              <a:schemeClr val="accent2"/>
            </a:solidFill>
            <a:prstDash val="lgDashDot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B784DB33-5352-536B-8098-247B38F47C1D}"/>
              </a:ext>
            </a:extLst>
          </p:cNvPr>
          <p:cNvSpPr txBox="1"/>
          <p:nvPr/>
        </p:nvSpPr>
        <p:spPr>
          <a:xfrm>
            <a:off x="425242" y="2408503"/>
            <a:ext cx="126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1723-1762</a:t>
            </a:r>
          </a:p>
        </p:txBody>
      </p:sp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DE9C3680-AC93-9747-B005-405D5D5C02A7}"/>
              </a:ext>
            </a:extLst>
          </p:cNvPr>
          <p:cNvCxnSpPr>
            <a:cxnSpLocks/>
          </p:cNvCxnSpPr>
          <p:nvPr/>
        </p:nvCxnSpPr>
        <p:spPr>
          <a:xfrm flipV="1">
            <a:off x="531224" y="897189"/>
            <a:ext cx="0" cy="2011453"/>
          </a:xfrm>
          <a:prstGeom prst="straightConnector1">
            <a:avLst/>
          </a:prstGeom>
          <a:ln>
            <a:solidFill>
              <a:schemeClr val="accent2"/>
            </a:solidFill>
            <a:prstDash val="lgDashDot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AB38BA5E-02C0-389D-5932-91E45107864E}"/>
              </a:ext>
            </a:extLst>
          </p:cNvPr>
          <p:cNvCxnSpPr>
            <a:cxnSpLocks/>
          </p:cNvCxnSpPr>
          <p:nvPr/>
        </p:nvCxnSpPr>
        <p:spPr>
          <a:xfrm flipV="1">
            <a:off x="668594" y="1278350"/>
            <a:ext cx="10264877" cy="16122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60400FEC-E895-B9C1-DACC-1E5FF02120A1}"/>
              </a:ext>
            </a:extLst>
          </p:cNvPr>
          <p:cNvSpPr txBox="1"/>
          <p:nvPr/>
        </p:nvSpPr>
        <p:spPr>
          <a:xfrm>
            <a:off x="531224" y="786325"/>
            <a:ext cx="2639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accent2"/>
                </a:solidFill>
              </a:rPr>
              <a:t>Data assimilation</a:t>
            </a:r>
            <a:endParaRPr lang="en-GB" sz="2400" dirty="0">
              <a:solidFill>
                <a:schemeClr val="accent2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B606460-290F-862D-471D-FD7C93E73BEF}"/>
              </a:ext>
            </a:extLst>
          </p:cNvPr>
          <p:cNvSpPr txBox="1"/>
          <p:nvPr/>
        </p:nvSpPr>
        <p:spPr>
          <a:xfrm>
            <a:off x="10299290" y="945800"/>
            <a:ext cx="126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Today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85792A5-E374-5DEE-432E-A1A221963AEC}"/>
              </a:ext>
            </a:extLst>
          </p:cNvPr>
          <p:cNvSpPr txBox="1"/>
          <p:nvPr/>
        </p:nvSpPr>
        <p:spPr>
          <a:xfrm>
            <a:off x="8217311" y="2244245"/>
            <a:ext cx="1268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Mount Etna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20BDAA5-BD1E-92CE-BF8C-160EE6822794}"/>
              </a:ext>
            </a:extLst>
          </p:cNvPr>
          <p:cNvSpPr txBox="1"/>
          <p:nvPr/>
        </p:nvSpPr>
        <p:spPr>
          <a:xfrm>
            <a:off x="105971" y="3836064"/>
            <a:ext cx="6130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u="sng" dirty="0"/>
              <a:t>The Kalman Filter</a:t>
            </a:r>
            <a:r>
              <a:rPr lang="en-US" sz="2000" b="1" u="sng" dirty="0"/>
              <a:t>: </a:t>
            </a:r>
            <a:endParaRPr lang="en-GB" sz="2000" b="1" u="sng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19901A9-8652-AE1B-6339-EFB59DFB57E0}"/>
              </a:ext>
            </a:extLst>
          </p:cNvPr>
          <p:cNvSpPr txBox="1"/>
          <p:nvPr/>
        </p:nvSpPr>
        <p:spPr>
          <a:xfrm>
            <a:off x="118241" y="4259408"/>
            <a:ext cx="788521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He </a:t>
            </a:r>
            <a:r>
              <a:rPr lang="en-US" b="1" dirty="0"/>
              <a:t>designed</a:t>
            </a:r>
            <a:r>
              <a:rPr lang="en-US" dirty="0"/>
              <a:t> a mathematical algorithm to estimate the true state of a changing system from a stream of noisy measurements</a:t>
            </a:r>
          </a:p>
          <a:p>
            <a:endParaRPr lang="en-US" b="1" i="1" dirty="0"/>
          </a:p>
          <a:p>
            <a:r>
              <a:rPr lang="en-US" dirty="0"/>
              <a:t>Finding the “perfect” balance between an imperfect physical model and noisy data.</a:t>
            </a:r>
            <a:endParaRPr lang="en-US" b="1" i="1" dirty="0"/>
          </a:p>
        </p:txBody>
      </p:sp>
      <p:pic>
        <p:nvPicPr>
          <p:cNvPr id="1026" name="Picture 2" descr="Tabulae lunares Tobiae Mayeri novae et correctae juxta editionem ...">
            <a:extLst>
              <a:ext uri="{FF2B5EF4-FFF2-40B4-BE49-F238E27FC236}">
                <a16:creationId xmlns:a16="http://schemas.microsoft.com/office/drawing/2014/main" id="{FB1BCCF3-9D5D-732B-5B45-1ACE8B1B76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0" t="13081" r="9211" b="11466"/>
          <a:stretch>
            <a:fillRect/>
          </a:stretch>
        </p:blipFill>
        <p:spPr bwMode="auto">
          <a:xfrm>
            <a:off x="8156087" y="3937063"/>
            <a:ext cx="3416072" cy="258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B13B8F9-7CD3-3C42-1084-6F41120DECC7}"/>
              </a:ext>
            </a:extLst>
          </p:cNvPr>
          <p:cNvSpPr txBox="1"/>
          <p:nvPr/>
        </p:nvSpPr>
        <p:spPr>
          <a:xfrm>
            <a:off x="10255044" y="2521244"/>
            <a:ext cx="126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2026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0AABEFB-1E8D-62C6-A973-952EB7D2FED9}"/>
              </a:ext>
            </a:extLst>
          </p:cNvPr>
          <p:cNvSpPr txBox="1"/>
          <p:nvPr/>
        </p:nvSpPr>
        <p:spPr>
          <a:xfrm>
            <a:off x="2106587" y="1792289"/>
            <a:ext cx="24248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1752-1834 (Legendre)</a:t>
            </a:r>
          </a:p>
          <a:p>
            <a:r>
              <a:rPr lang="en-US" b="1" dirty="0"/>
              <a:t>1777-1855 (Gauss) </a:t>
            </a:r>
            <a:endParaRPr lang="en-GB" b="1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F9AB879B-DA68-BA81-B1A3-2BD05F04C057}"/>
              </a:ext>
            </a:extLst>
          </p:cNvPr>
          <p:cNvSpPr/>
          <p:nvPr/>
        </p:nvSpPr>
        <p:spPr>
          <a:xfrm>
            <a:off x="6096000" y="1890912"/>
            <a:ext cx="255639" cy="24104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5E70806-9A63-FB7A-789A-54CB17BE379B}"/>
              </a:ext>
            </a:extLst>
          </p:cNvPr>
          <p:cNvSpPr txBox="1"/>
          <p:nvPr/>
        </p:nvSpPr>
        <p:spPr>
          <a:xfrm>
            <a:off x="5401089" y="1306499"/>
            <a:ext cx="18720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1960 </a:t>
            </a:r>
          </a:p>
          <a:p>
            <a:pPr algn="ctr"/>
            <a:r>
              <a:rPr lang="en-US" b="1" dirty="0"/>
              <a:t>(Kalman filter)</a:t>
            </a:r>
            <a:endParaRPr lang="en-GB" b="1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3BA8390-1277-7019-2C2A-C7006FCCDA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410" y="-3250"/>
            <a:ext cx="1334590" cy="56225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EE53902A-7916-B5B5-8DD6-55E4C762BEA4}"/>
              </a:ext>
            </a:extLst>
          </p:cNvPr>
          <p:cNvSpPr txBox="1"/>
          <p:nvPr/>
        </p:nvSpPr>
        <p:spPr>
          <a:xfrm rot="16200000">
            <a:off x="9020824" y="3492369"/>
            <a:ext cx="6130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/>
              <a:t>Stephen Stigler, The History of Statistics: The Measurement of Uncertainty before 1900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559014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C700F-3AAE-DC05-A5A5-B6C98EB66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9F898428-0869-7EC3-3F4C-B9BD0CC67B7B}"/>
              </a:ext>
            </a:extLst>
          </p:cNvPr>
          <p:cNvSpPr txBox="1"/>
          <p:nvPr/>
        </p:nvSpPr>
        <p:spPr>
          <a:xfrm>
            <a:off x="118241" y="0"/>
            <a:ext cx="50338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Back in history</a:t>
            </a:r>
          </a:p>
          <a:p>
            <a:endParaRPr lang="en-US" sz="3600" dirty="0">
              <a:solidFill>
                <a:schemeClr val="accent2"/>
              </a:solidFill>
            </a:endParaRPr>
          </a:p>
        </p:txBody>
      </p:sp>
      <p:cxnSp>
        <p:nvCxnSpPr>
          <p:cNvPr id="5" name="Connecteur droit 18">
            <a:extLst>
              <a:ext uri="{FF2B5EF4-FFF2-40B4-BE49-F238E27FC236}">
                <a16:creationId xmlns:a16="http://schemas.microsoft.com/office/drawing/2014/main" id="{27E68D85-957D-545A-B119-974BE8859647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3E74FAFD-CFBD-F082-95CA-9177E19305B1}"/>
              </a:ext>
            </a:extLst>
          </p:cNvPr>
          <p:cNvCxnSpPr>
            <a:cxnSpLocks/>
          </p:cNvCxnSpPr>
          <p:nvPr/>
        </p:nvCxnSpPr>
        <p:spPr>
          <a:xfrm>
            <a:off x="875504" y="2920937"/>
            <a:ext cx="10321283" cy="0"/>
          </a:xfrm>
          <a:prstGeom prst="straightConnector1">
            <a:avLst/>
          </a:prstGeom>
          <a:ln>
            <a:solidFill>
              <a:schemeClr val="accent2"/>
            </a:solidFill>
            <a:prstDash val="lgDashDot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78258BF8-88B9-2481-826A-CFDCB1EED8D0}"/>
              </a:ext>
            </a:extLst>
          </p:cNvPr>
          <p:cNvSpPr txBox="1"/>
          <p:nvPr/>
        </p:nvSpPr>
        <p:spPr>
          <a:xfrm>
            <a:off x="425242" y="2408503"/>
            <a:ext cx="126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1723-1762</a:t>
            </a:r>
          </a:p>
        </p:txBody>
      </p:sp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EBC18C8F-0EAF-AF25-CFA3-61D96C24C9B8}"/>
              </a:ext>
            </a:extLst>
          </p:cNvPr>
          <p:cNvCxnSpPr>
            <a:cxnSpLocks/>
          </p:cNvCxnSpPr>
          <p:nvPr/>
        </p:nvCxnSpPr>
        <p:spPr>
          <a:xfrm flipV="1">
            <a:off x="531224" y="897189"/>
            <a:ext cx="0" cy="2011453"/>
          </a:xfrm>
          <a:prstGeom prst="straightConnector1">
            <a:avLst/>
          </a:prstGeom>
          <a:ln>
            <a:solidFill>
              <a:schemeClr val="accent2"/>
            </a:solidFill>
            <a:prstDash val="lgDashDot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8DA76D3-9A33-62A1-EA3A-C46BFDB3BFEB}"/>
              </a:ext>
            </a:extLst>
          </p:cNvPr>
          <p:cNvCxnSpPr>
            <a:cxnSpLocks/>
          </p:cNvCxnSpPr>
          <p:nvPr/>
        </p:nvCxnSpPr>
        <p:spPr>
          <a:xfrm flipV="1">
            <a:off x="668594" y="1278350"/>
            <a:ext cx="10264877" cy="16122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D230D005-EBA5-706C-7FFF-106BC9734418}"/>
              </a:ext>
            </a:extLst>
          </p:cNvPr>
          <p:cNvSpPr txBox="1"/>
          <p:nvPr/>
        </p:nvSpPr>
        <p:spPr>
          <a:xfrm>
            <a:off x="531224" y="786325"/>
            <a:ext cx="2639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accent2"/>
                </a:solidFill>
              </a:rPr>
              <a:t>Data assimilation</a:t>
            </a:r>
            <a:endParaRPr lang="en-GB" sz="2400" dirty="0">
              <a:solidFill>
                <a:schemeClr val="accent2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4B5D42E-1B37-1000-1C89-7C27E3B2897D}"/>
              </a:ext>
            </a:extLst>
          </p:cNvPr>
          <p:cNvSpPr txBox="1"/>
          <p:nvPr/>
        </p:nvSpPr>
        <p:spPr>
          <a:xfrm>
            <a:off x="10299290" y="945800"/>
            <a:ext cx="126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Today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BBBC353-C1A4-0DB9-D97C-84B2A6AE3E91}"/>
              </a:ext>
            </a:extLst>
          </p:cNvPr>
          <p:cNvSpPr txBox="1"/>
          <p:nvPr/>
        </p:nvSpPr>
        <p:spPr>
          <a:xfrm>
            <a:off x="8217311" y="2244245"/>
            <a:ext cx="1268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Mount Etna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E7CCD87-4895-9393-4B8D-13BD31C55BEE}"/>
              </a:ext>
            </a:extLst>
          </p:cNvPr>
          <p:cNvSpPr txBox="1"/>
          <p:nvPr/>
        </p:nvSpPr>
        <p:spPr>
          <a:xfrm>
            <a:off x="105971" y="3836064"/>
            <a:ext cx="6130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u="sng" dirty="0" err="1"/>
              <a:t>Variational</a:t>
            </a:r>
            <a:r>
              <a:rPr lang="fr-FR" sz="2000" b="1" u="sng" dirty="0"/>
              <a:t> </a:t>
            </a:r>
            <a:r>
              <a:rPr lang="fr-FR" sz="2000" b="1" u="sng" dirty="0" err="1"/>
              <a:t>methods</a:t>
            </a:r>
            <a:r>
              <a:rPr lang="en-US" sz="2000" b="1" u="sng" dirty="0"/>
              <a:t>: </a:t>
            </a:r>
            <a:endParaRPr lang="en-GB" sz="2000" b="1" u="sng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9BE5340-8734-E44C-949D-A96527178EF8}"/>
              </a:ext>
            </a:extLst>
          </p:cNvPr>
          <p:cNvSpPr txBox="1"/>
          <p:nvPr/>
        </p:nvSpPr>
        <p:spPr>
          <a:xfrm>
            <a:off x="118241" y="4259408"/>
            <a:ext cx="788521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Traditional methods couldn't handle this explosion of data. This led to the development of 3D-Var and 4D-Var (Variational techniques) by weather centers like the ECMWF (European Centre for Medium-Range Weather Forecasts).</a:t>
            </a:r>
          </a:p>
        </p:txBody>
      </p:sp>
      <p:pic>
        <p:nvPicPr>
          <p:cNvPr id="1026" name="Picture 2" descr="Tabulae lunares Tobiae Mayeri novae et correctae juxta editionem ...">
            <a:extLst>
              <a:ext uri="{FF2B5EF4-FFF2-40B4-BE49-F238E27FC236}">
                <a16:creationId xmlns:a16="http://schemas.microsoft.com/office/drawing/2014/main" id="{886C0BAD-622A-EEDC-E4F7-1B0DBA2CC0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0" t="13081" r="9211" b="11466"/>
          <a:stretch>
            <a:fillRect/>
          </a:stretch>
        </p:blipFill>
        <p:spPr bwMode="auto">
          <a:xfrm>
            <a:off x="8156087" y="3937063"/>
            <a:ext cx="3416072" cy="258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2BA521C-93FE-4EF4-BAFC-8DA7393553B9}"/>
              </a:ext>
            </a:extLst>
          </p:cNvPr>
          <p:cNvSpPr txBox="1"/>
          <p:nvPr/>
        </p:nvSpPr>
        <p:spPr>
          <a:xfrm>
            <a:off x="10255044" y="2521244"/>
            <a:ext cx="126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2026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04EB716-F3BF-0066-B7B3-7B26957F1567}"/>
              </a:ext>
            </a:extLst>
          </p:cNvPr>
          <p:cNvSpPr txBox="1"/>
          <p:nvPr/>
        </p:nvSpPr>
        <p:spPr>
          <a:xfrm>
            <a:off x="2106587" y="1792289"/>
            <a:ext cx="24248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1752-1834 (Legendre)</a:t>
            </a:r>
          </a:p>
          <a:p>
            <a:r>
              <a:rPr lang="en-US" b="1" dirty="0"/>
              <a:t>1777-1855 (Gauss) </a:t>
            </a:r>
            <a:endParaRPr lang="en-GB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A5A350B-C629-DA0D-2DFF-8574322E1F37}"/>
              </a:ext>
            </a:extLst>
          </p:cNvPr>
          <p:cNvSpPr txBox="1"/>
          <p:nvPr/>
        </p:nvSpPr>
        <p:spPr>
          <a:xfrm>
            <a:off x="5401089" y="1306499"/>
            <a:ext cx="18720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1960 </a:t>
            </a:r>
          </a:p>
          <a:p>
            <a:pPr algn="ctr"/>
            <a:r>
              <a:rPr lang="en-US" b="1" dirty="0"/>
              <a:t>(Kalman filter)</a:t>
            </a:r>
            <a:endParaRPr lang="en-GB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12D8407-01D4-75BB-82F4-03CCCB7774D0}"/>
              </a:ext>
            </a:extLst>
          </p:cNvPr>
          <p:cNvSpPr txBox="1"/>
          <p:nvPr/>
        </p:nvSpPr>
        <p:spPr>
          <a:xfrm>
            <a:off x="7780146" y="563563"/>
            <a:ext cx="187202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1980-1990 (Variational methods)</a:t>
            </a:r>
            <a:endParaRPr lang="en-GB" b="1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31CFFA7-C5A5-A0FF-074C-8A80372480E3}"/>
              </a:ext>
            </a:extLst>
          </p:cNvPr>
          <p:cNvSpPr/>
          <p:nvPr/>
        </p:nvSpPr>
        <p:spPr>
          <a:xfrm>
            <a:off x="8595853" y="1495135"/>
            <a:ext cx="255639" cy="24104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DAC41A4-4E79-6BF9-2C1E-82E1D51A9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410" y="-3250"/>
            <a:ext cx="1334590" cy="56225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024A701F-0525-0C8B-88B3-93B82C8F6DB1}"/>
              </a:ext>
            </a:extLst>
          </p:cNvPr>
          <p:cNvSpPr txBox="1"/>
          <p:nvPr/>
        </p:nvSpPr>
        <p:spPr>
          <a:xfrm rot="16200000">
            <a:off x="9020824" y="3492369"/>
            <a:ext cx="6130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/>
              <a:t>Stephen Stigler, The History of Statistics: The Measurement of Uncertainty before 1900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1664893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64DB2-3A72-2E46-D553-6F676F91D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F71A094F-ED72-E64A-87A4-631385B3BA2E}"/>
              </a:ext>
            </a:extLst>
          </p:cNvPr>
          <p:cNvSpPr txBox="1"/>
          <p:nvPr/>
        </p:nvSpPr>
        <p:spPr>
          <a:xfrm>
            <a:off x="118241" y="0"/>
            <a:ext cx="50338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Back in history</a:t>
            </a:r>
          </a:p>
          <a:p>
            <a:endParaRPr lang="en-US" sz="3600" dirty="0">
              <a:solidFill>
                <a:schemeClr val="accent2"/>
              </a:solidFill>
            </a:endParaRPr>
          </a:p>
        </p:txBody>
      </p:sp>
      <p:cxnSp>
        <p:nvCxnSpPr>
          <p:cNvPr id="5" name="Connecteur droit 18">
            <a:extLst>
              <a:ext uri="{FF2B5EF4-FFF2-40B4-BE49-F238E27FC236}">
                <a16:creationId xmlns:a16="http://schemas.microsoft.com/office/drawing/2014/main" id="{F817D8A3-C202-2BF7-F019-B0C829817D24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958294EA-F9D6-95C7-C203-B55ED0B0F5DB}"/>
              </a:ext>
            </a:extLst>
          </p:cNvPr>
          <p:cNvCxnSpPr>
            <a:cxnSpLocks/>
          </p:cNvCxnSpPr>
          <p:nvPr/>
        </p:nvCxnSpPr>
        <p:spPr>
          <a:xfrm>
            <a:off x="875504" y="2920937"/>
            <a:ext cx="10321283" cy="0"/>
          </a:xfrm>
          <a:prstGeom prst="straightConnector1">
            <a:avLst/>
          </a:prstGeom>
          <a:ln>
            <a:solidFill>
              <a:schemeClr val="accent2"/>
            </a:solidFill>
            <a:prstDash val="lgDashDot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4115CF3C-42EE-A5FC-BA06-009DA21A5D0D}"/>
              </a:ext>
            </a:extLst>
          </p:cNvPr>
          <p:cNvSpPr txBox="1"/>
          <p:nvPr/>
        </p:nvSpPr>
        <p:spPr>
          <a:xfrm>
            <a:off x="425242" y="2408503"/>
            <a:ext cx="126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1723-1762</a:t>
            </a:r>
          </a:p>
        </p:txBody>
      </p:sp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AA0CA4E9-82AB-6F31-195A-8B6E8BA75968}"/>
              </a:ext>
            </a:extLst>
          </p:cNvPr>
          <p:cNvCxnSpPr>
            <a:cxnSpLocks/>
          </p:cNvCxnSpPr>
          <p:nvPr/>
        </p:nvCxnSpPr>
        <p:spPr>
          <a:xfrm flipV="1">
            <a:off x="531224" y="897189"/>
            <a:ext cx="0" cy="2011453"/>
          </a:xfrm>
          <a:prstGeom prst="straightConnector1">
            <a:avLst/>
          </a:prstGeom>
          <a:ln>
            <a:solidFill>
              <a:schemeClr val="accent2"/>
            </a:solidFill>
            <a:prstDash val="lgDashDot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C58A2545-08BC-4DE0-F91B-FEE63CC1D83A}"/>
              </a:ext>
            </a:extLst>
          </p:cNvPr>
          <p:cNvCxnSpPr>
            <a:cxnSpLocks/>
          </p:cNvCxnSpPr>
          <p:nvPr/>
        </p:nvCxnSpPr>
        <p:spPr>
          <a:xfrm flipV="1">
            <a:off x="668594" y="1278350"/>
            <a:ext cx="10264877" cy="16122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6D5C3598-4832-F04C-5B55-5E8C6317EE1A}"/>
              </a:ext>
            </a:extLst>
          </p:cNvPr>
          <p:cNvSpPr txBox="1"/>
          <p:nvPr/>
        </p:nvSpPr>
        <p:spPr>
          <a:xfrm>
            <a:off x="531224" y="786325"/>
            <a:ext cx="2639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accent2"/>
                </a:solidFill>
              </a:rPr>
              <a:t>Data assimilation</a:t>
            </a:r>
            <a:endParaRPr lang="en-GB" sz="2400" dirty="0">
              <a:solidFill>
                <a:schemeClr val="accent2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6D5E083-19CF-C1CA-FC20-3B9436C3C2D0}"/>
              </a:ext>
            </a:extLst>
          </p:cNvPr>
          <p:cNvSpPr txBox="1"/>
          <p:nvPr/>
        </p:nvSpPr>
        <p:spPr>
          <a:xfrm>
            <a:off x="10299290" y="945800"/>
            <a:ext cx="126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Today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B1E9020-43D7-7079-383B-BD4F871C6462}"/>
              </a:ext>
            </a:extLst>
          </p:cNvPr>
          <p:cNvSpPr txBox="1"/>
          <p:nvPr/>
        </p:nvSpPr>
        <p:spPr>
          <a:xfrm>
            <a:off x="8217311" y="2244245"/>
            <a:ext cx="1268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Mount Etna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4A20D08-B044-67D7-4DD5-D4672A664738}"/>
              </a:ext>
            </a:extLst>
          </p:cNvPr>
          <p:cNvSpPr txBox="1"/>
          <p:nvPr/>
        </p:nvSpPr>
        <p:spPr>
          <a:xfrm>
            <a:off x="105971" y="3836064"/>
            <a:ext cx="6130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u="sng" dirty="0"/>
              <a:t>Ensemble </a:t>
            </a:r>
            <a:r>
              <a:rPr lang="fr-FR" sz="2000" b="1" u="sng" dirty="0" err="1"/>
              <a:t>methods</a:t>
            </a:r>
            <a:r>
              <a:rPr lang="fr-FR" sz="2000" b="1" u="sng" dirty="0"/>
              <a:t>, in </a:t>
            </a:r>
            <a:r>
              <a:rPr lang="fr-FR" sz="2000" b="1" u="sng" dirty="0" err="1"/>
              <a:t>details</a:t>
            </a:r>
            <a:r>
              <a:rPr lang="fr-FR" sz="2000" b="1" u="sng" dirty="0"/>
              <a:t> in the </a:t>
            </a:r>
            <a:r>
              <a:rPr lang="fr-FR" sz="2000" b="1" u="sng" dirty="0" err="1"/>
              <a:t>following</a:t>
            </a:r>
            <a:endParaRPr lang="en-GB" sz="2000" b="1" u="sng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BA88086-600C-747B-D2DB-03293ABD5B45}"/>
              </a:ext>
            </a:extLst>
          </p:cNvPr>
          <p:cNvSpPr txBox="1"/>
          <p:nvPr/>
        </p:nvSpPr>
        <p:spPr>
          <a:xfrm rot="16200000">
            <a:off x="9020824" y="3654294"/>
            <a:ext cx="6130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/>
              <a:t>Stephen Stigler, The History of Statistics: The Measurement of Uncertainty before 1900</a:t>
            </a:r>
            <a:endParaRPr lang="en-GB" sz="1200" i="1" dirty="0"/>
          </a:p>
        </p:txBody>
      </p:sp>
      <p:pic>
        <p:nvPicPr>
          <p:cNvPr id="1026" name="Picture 2" descr="Tabulae lunares Tobiae Mayeri novae et correctae juxta editionem ...">
            <a:extLst>
              <a:ext uri="{FF2B5EF4-FFF2-40B4-BE49-F238E27FC236}">
                <a16:creationId xmlns:a16="http://schemas.microsoft.com/office/drawing/2014/main" id="{6000E318-F144-BCEC-6635-C9A2B7A28A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0" t="13081" r="9211" b="11466"/>
          <a:stretch>
            <a:fillRect/>
          </a:stretch>
        </p:blipFill>
        <p:spPr bwMode="auto">
          <a:xfrm>
            <a:off x="8156087" y="3937063"/>
            <a:ext cx="3416072" cy="258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DD2FA27-7630-5B48-5A12-10C521A97F9D}"/>
              </a:ext>
            </a:extLst>
          </p:cNvPr>
          <p:cNvSpPr txBox="1"/>
          <p:nvPr/>
        </p:nvSpPr>
        <p:spPr>
          <a:xfrm>
            <a:off x="10255044" y="2521244"/>
            <a:ext cx="126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2026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9FB2B7-F70B-9560-B52A-3C96F8F8D9BC}"/>
              </a:ext>
            </a:extLst>
          </p:cNvPr>
          <p:cNvSpPr txBox="1"/>
          <p:nvPr/>
        </p:nvSpPr>
        <p:spPr>
          <a:xfrm>
            <a:off x="2106587" y="1792289"/>
            <a:ext cx="24248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1752-1834 (Legendre)</a:t>
            </a:r>
          </a:p>
          <a:p>
            <a:r>
              <a:rPr lang="en-US" b="1" dirty="0"/>
              <a:t>1777-1855 (Gauss) </a:t>
            </a:r>
            <a:endParaRPr lang="en-GB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2AAE15D-579B-098F-4CE0-32F780F123BA}"/>
              </a:ext>
            </a:extLst>
          </p:cNvPr>
          <p:cNvSpPr txBox="1"/>
          <p:nvPr/>
        </p:nvSpPr>
        <p:spPr>
          <a:xfrm>
            <a:off x="5401089" y="1306499"/>
            <a:ext cx="18720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1960 </a:t>
            </a:r>
          </a:p>
          <a:p>
            <a:pPr algn="ctr"/>
            <a:r>
              <a:rPr lang="en-US" b="1" dirty="0"/>
              <a:t>(Kalman filter)</a:t>
            </a:r>
            <a:endParaRPr lang="en-GB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0EA65C3-AA1F-A72E-DC7E-E347AF22CBA2}"/>
              </a:ext>
            </a:extLst>
          </p:cNvPr>
          <p:cNvSpPr txBox="1"/>
          <p:nvPr/>
        </p:nvSpPr>
        <p:spPr>
          <a:xfrm>
            <a:off x="7780146" y="563563"/>
            <a:ext cx="187202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1980-1990 (Variational methods)</a:t>
            </a:r>
            <a:endParaRPr lang="en-GB" b="1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A0B5CB0A-034F-24E0-C408-2E45AD8E7746}"/>
              </a:ext>
            </a:extLst>
          </p:cNvPr>
          <p:cNvSpPr/>
          <p:nvPr/>
        </p:nvSpPr>
        <p:spPr>
          <a:xfrm>
            <a:off x="10803527" y="1185975"/>
            <a:ext cx="255639" cy="24104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7807FC8-6D96-C1DE-3DF7-2AAF9A0957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410" y="-3250"/>
            <a:ext cx="1334590" cy="56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2780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B429D-9DAB-8A26-5F7B-0DB9EC479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CDEB2EB3-6F1E-0D7B-1F1C-5EF24C49AB26}"/>
              </a:ext>
            </a:extLst>
          </p:cNvPr>
          <p:cNvSpPr txBox="1"/>
          <p:nvPr/>
        </p:nvSpPr>
        <p:spPr>
          <a:xfrm>
            <a:off x="2654709" y="3146323"/>
            <a:ext cx="73835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What Data Assimilation stands for?</a:t>
            </a:r>
          </a:p>
          <a:p>
            <a:endParaRPr lang="en-US" sz="3600" dirty="0">
              <a:solidFill>
                <a:schemeClr val="accent2"/>
              </a:solidFill>
            </a:endParaRPr>
          </a:p>
        </p:txBody>
      </p:sp>
      <p:cxnSp>
        <p:nvCxnSpPr>
          <p:cNvPr id="5" name="Connecteur droit 18">
            <a:extLst>
              <a:ext uri="{FF2B5EF4-FFF2-40B4-BE49-F238E27FC236}">
                <a16:creationId xmlns:a16="http://schemas.microsoft.com/office/drawing/2014/main" id="{AA81B5B9-8A95-AC4A-2560-152204D7E536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2">
            <a:extLst>
              <a:ext uri="{FF2B5EF4-FFF2-40B4-BE49-F238E27FC236}">
                <a16:creationId xmlns:a16="http://schemas.microsoft.com/office/drawing/2014/main" id="{69ED3CFA-9631-32F2-87EA-34F373E5A902}"/>
              </a:ext>
            </a:extLst>
          </p:cNvPr>
          <p:cNvSpPr txBox="1"/>
          <p:nvPr/>
        </p:nvSpPr>
        <p:spPr>
          <a:xfrm>
            <a:off x="4021394" y="2361492"/>
            <a:ext cx="70988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>
                    <a:lumMod val="75000"/>
                  </a:schemeClr>
                </a:solidFill>
              </a:rPr>
              <a:t>Data assimilation, an example</a:t>
            </a:r>
          </a:p>
          <a:p>
            <a:r>
              <a:rPr lang="en-US" sz="2400" dirty="0">
                <a:solidFill>
                  <a:schemeClr val="bg2">
                    <a:lumMod val="75000"/>
                  </a:schemeClr>
                </a:solidFill>
              </a:rPr>
              <a:t>Data assimilation, a brief history</a:t>
            </a:r>
          </a:p>
          <a:p>
            <a:endParaRPr lang="en-US" sz="3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7105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6107F-CFD7-75FB-1B84-BECFD951F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8313105B-56BB-CB76-FBD5-57ABC12298A7}"/>
              </a:ext>
            </a:extLst>
          </p:cNvPr>
          <p:cNvSpPr txBox="1"/>
          <p:nvPr/>
        </p:nvSpPr>
        <p:spPr>
          <a:xfrm>
            <a:off x="87630" y="-345159"/>
            <a:ext cx="8427720" cy="19568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latin typeface="+mj-lt"/>
                <a:ea typeface="+mj-ea"/>
                <a:cs typeface="+mj-cs"/>
              </a:rPr>
              <a:t>Domain of application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5400" dirty="0">
              <a:latin typeface="+mj-lt"/>
              <a:ea typeface="+mj-ea"/>
              <a:cs typeface="+mj-cs"/>
            </a:endParaRPr>
          </a:p>
        </p:txBody>
      </p:sp>
      <p:pic>
        <p:nvPicPr>
          <p:cNvPr id="22" name="Picture 2" descr="Subsurface Cutaway Illustration on Behance">
            <a:extLst>
              <a:ext uri="{FF2B5EF4-FFF2-40B4-BE49-F238E27FC236}">
                <a16:creationId xmlns:a16="http://schemas.microsoft.com/office/drawing/2014/main" id="{01D836ED-B7FB-AF92-4EBD-5C25CF1C6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42" r="11277"/>
          <a:stretch>
            <a:fillRect/>
          </a:stretch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necteur droit 18">
            <a:extLst>
              <a:ext uri="{FF2B5EF4-FFF2-40B4-BE49-F238E27FC236}">
                <a16:creationId xmlns:a16="http://schemas.microsoft.com/office/drawing/2014/main" id="{2CA62D57-64EB-04B3-A09C-AE4B2FDAB122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70A4C532-E573-9F55-2355-5A8EEF65BC08}"/>
              </a:ext>
            </a:extLst>
          </p:cNvPr>
          <p:cNvSpPr txBox="1"/>
          <p:nvPr/>
        </p:nvSpPr>
        <p:spPr>
          <a:xfrm>
            <a:off x="87630" y="1304927"/>
            <a:ext cx="5436870" cy="50599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Volcanology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Earthquakes (seismicity and risks)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Climate, weather forecasting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Low-carbon energy (e.g. geothermal, hydrogen)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Water resource management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CO</a:t>
            </a:r>
            <a:r>
              <a:rPr lang="en-US" sz="1600" baseline="-25000" dirty="0"/>
              <a:t>2 </a:t>
            </a:r>
            <a:r>
              <a:rPr lang="en-US" sz="1600" dirty="0"/>
              <a:t>sequestration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Underground waste disposal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Critical minerals (e.g. lithium)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Geodynamics and Tectonics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To date, the integration of multi-scale, multi-physics, and multi-source observations and modelling remains a significant and unresolved challenge.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600" b="1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/>
              <a:t>No established and recognized guidelines or consensus to follow</a:t>
            </a:r>
            <a:r>
              <a:rPr lang="en-US" sz="1600" dirty="0"/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DF63B2B-79E4-B60E-84C9-B37F19F74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410" y="-3250"/>
            <a:ext cx="1334590" cy="56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8968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85557-78C1-C032-6C78-BA7A79972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DB42C78-28C3-5BEF-9982-AC16BF6AD036}"/>
              </a:ext>
            </a:extLst>
          </p:cNvPr>
          <p:cNvSpPr txBox="1"/>
          <p:nvPr/>
        </p:nvSpPr>
        <p:spPr>
          <a:xfrm>
            <a:off x="563820" y="1359148"/>
            <a:ext cx="112567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000" b="1" i="0" u="none" strike="noStrike" baseline="0" dirty="0">
                <a:solidFill>
                  <a:schemeClr val="accent2"/>
                </a:solidFill>
                <a:latin typeface="LMRoman12-Bold"/>
              </a:rPr>
              <a:t>DA is for forecasting</a:t>
            </a:r>
            <a:r>
              <a:rPr lang="en-GB" sz="2000" b="0" i="0" u="none" strike="noStrike" baseline="0" dirty="0">
                <a:solidFill>
                  <a:schemeClr val="accent2"/>
                </a:solidFill>
                <a:latin typeface="LMRoman12-Regular"/>
              </a:rPr>
              <a:t>, </a:t>
            </a:r>
            <a:r>
              <a:rPr lang="en-GB" sz="2000" b="1" i="0" u="none" strike="noStrike" baseline="0" dirty="0">
                <a:solidFill>
                  <a:schemeClr val="accent2"/>
                </a:solidFill>
                <a:latin typeface="LMRoman12-Bold"/>
              </a:rPr>
              <a:t>prediction </a:t>
            </a:r>
            <a:r>
              <a:rPr lang="en-GB" sz="2000" b="0" i="0" u="none" strike="noStrike" baseline="0" dirty="0">
                <a:solidFill>
                  <a:schemeClr val="accent2"/>
                </a:solidFill>
                <a:latin typeface="LMRoman12-Regular"/>
              </a:rPr>
              <a:t>and </a:t>
            </a:r>
            <a:r>
              <a:rPr lang="en-GB" sz="2000" b="1" i="0" u="none" strike="noStrike" baseline="0" dirty="0">
                <a:solidFill>
                  <a:schemeClr val="accent2"/>
                </a:solidFill>
                <a:latin typeface="LMRoman12-Bold"/>
              </a:rPr>
              <a:t>what-if scenario</a:t>
            </a:r>
            <a:r>
              <a:rPr lang="en-GB" sz="2000" b="0" i="0" u="none" strike="noStrike" baseline="0" dirty="0">
                <a:solidFill>
                  <a:schemeClr val="accent2"/>
                </a:solidFill>
                <a:latin typeface="LMRoman12-Regular"/>
              </a:rPr>
              <a:t>. </a:t>
            </a:r>
            <a:r>
              <a:rPr lang="en-GB" sz="2000" dirty="0">
                <a:solidFill>
                  <a:schemeClr val="accent2"/>
                </a:solidFill>
                <a:latin typeface="LMRoman12-Regular"/>
              </a:rPr>
              <a:t>It is to assist understanding of physical processes and assist a decision making.</a:t>
            </a:r>
            <a:endParaRPr lang="en-GB" sz="2000" dirty="0">
              <a:solidFill>
                <a:schemeClr val="accent2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F1EE334-8DFD-D58B-EEAE-44ACF3284412}"/>
              </a:ext>
            </a:extLst>
          </p:cNvPr>
          <p:cNvSpPr txBox="1"/>
          <p:nvPr/>
        </p:nvSpPr>
        <p:spPr>
          <a:xfrm>
            <a:off x="1343026" y="2507377"/>
            <a:ext cx="1024042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LMRoman12-Regular"/>
              </a:rPr>
              <a:t>W</a:t>
            </a:r>
            <a:r>
              <a:rPr lang="en-US" sz="1800" b="0" i="0" u="none" strike="noStrike" baseline="0" dirty="0">
                <a:latin typeface="LMRoman12-Regular"/>
              </a:rPr>
              <a:t>hat is </a:t>
            </a:r>
            <a:r>
              <a:rPr lang="en-US" dirty="0">
                <a:latin typeface="LMRoman12-Regular"/>
              </a:rPr>
              <a:t>the </a:t>
            </a:r>
            <a:r>
              <a:rPr lang="en-US" sz="1800" b="0" i="0" u="none" strike="noStrike" baseline="0" dirty="0">
                <a:latin typeface="LMRoman12-Regular"/>
              </a:rPr>
              <a:t>volume, depth, and pressure rate increase of the hidden magma chamber?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How much tectonic stress has accumulated along a specific fault?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was the historical trajectory of mantle convection cells over the past 100 million year?</a:t>
            </a:r>
            <a:endParaRPr lang="en-US" sz="1800" b="0" i="0" u="none" strike="noStrike" baseline="0" dirty="0">
              <a:latin typeface="LMRoman12-Regular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LMRoman12-Regular"/>
              </a:rPr>
              <a:t>How will a heat source degrade over time?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LMRoman12-Regular"/>
              </a:rPr>
              <a:t>What is the volume in place?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LMRoman12-Regular"/>
              </a:rPr>
              <a:t>What are the </a:t>
            </a:r>
            <a:r>
              <a:rPr lang="en-US" sz="1800" b="0" i="0" u="none" strike="noStrike" baseline="0" dirty="0" err="1">
                <a:latin typeface="LMRoman12-Regular"/>
              </a:rPr>
              <a:t>spatio</a:t>
            </a:r>
            <a:r>
              <a:rPr lang="en-US" sz="1800" b="0" i="0" u="none" strike="noStrike" baseline="0" dirty="0">
                <a:latin typeface="LMRoman12-Regular"/>
              </a:rPr>
              <a:t>-temporal changes of a contaminant plume?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LMRoman12-Regular"/>
              </a:rPr>
              <a:t>How will a CO</a:t>
            </a:r>
            <a:r>
              <a:rPr lang="en-US" sz="1050" b="0" i="0" u="none" strike="noStrike" baseline="0" dirty="0">
                <a:latin typeface="LMRoman8-Regular"/>
              </a:rPr>
              <a:t>2 </a:t>
            </a:r>
            <a:r>
              <a:rPr lang="en-US" sz="1800" b="0" i="0" u="none" strike="noStrike" baseline="0" dirty="0">
                <a:latin typeface="LMRoman12-Regular"/>
              </a:rPr>
              <a:t>plume migrate?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LMRoman12-Regular"/>
              </a:rPr>
              <a:t>What is the risk of induced seismicity and the zone impacted?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LMRoman12-Regular"/>
              </a:rPr>
              <a:t>What are the fluid flow paths?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LMRoman12-Regular"/>
              </a:rPr>
              <a:t>What is the production rate?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LMRoman12-Regular"/>
              </a:rPr>
              <a:t>What is the sustainability of the resource?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LMRoman12-Regular"/>
              </a:rPr>
              <a:t>What is the wellbore integrity and corrosion rate?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LMRoman12-Regular"/>
              </a:rPr>
              <a:t>Where should wells be placed for optimal production?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LMRoman12-Regular"/>
              </a:rPr>
              <a:t>What production interference could I expect in my zone located next to a </a:t>
            </a:r>
            <a:r>
              <a:rPr lang="en-GB" sz="1800" b="0" i="0" u="none" strike="noStrike" baseline="0" dirty="0">
                <a:latin typeface="LMRoman12-Regular"/>
              </a:rPr>
              <a:t>potential new producing zone?</a:t>
            </a:r>
            <a:endParaRPr lang="en-GB" dirty="0"/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5E72AEA8-2CCE-09ED-5FB2-9E7912D088DC}"/>
              </a:ext>
            </a:extLst>
          </p:cNvPr>
          <p:cNvSpPr txBox="1"/>
          <p:nvPr/>
        </p:nvSpPr>
        <p:spPr>
          <a:xfrm>
            <a:off x="148713" y="0"/>
            <a:ext cx="85018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Data Assimilation, What for?</a:t>
            </a:r>
          </a:p>
          <a:p>
            <a:endParaRPr lang="en-US" sz="3600" dirty="0">
              <a:solidFill>
                <a:schemeClr val="accent2"/>
              </a:solidFill>
            </a:endParaRPr>
          </a:p>
        </p:txBody>
      </p:sp>
      <p:cxnSp>
        <p:nvCxnSpPr>
          <p:cNvPr id="4" name="Connecteur droit 18">
            <a:extLst>
              <a:ext uri="{FF2B5EF4-FFF2-40B4-BE49-F238E27FC236}">
                <a16:creationId xmlns:a16="http://schemas.microsoft.com/office/drawing/2014/main" id="{C735B792-4ED6-B25C-7005-A1D89059EE79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6B5E6C4D-FB6C-9827-4171-DCF0D6CE20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7410" y="-3250"/>
            <a:ext cx="1334590" cy="56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1308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0D2C3A3-4697-04F3-F3A9-BB5578597B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4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614A4657-5685-942C-83E8-0ECC64936C2C}"/>
              </a:ext>
            </a:extLst>
          </p:cNvPr>
          <p:cNvSpPr/>
          <p:nvPr/>
        </p:nvSpPr>
        <p:spPr>
          <a:xfrm>
            <a:off x="1661651" y="6086168"/>
            <a:ext cx="511278" cy="49161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05A7DFE8-9E57-AE4D-4457-8DEE5B76C310}"/>
              </a:ext>
            </a:extLst>
          </p:cNvPr>
          <p:cNvSpPr/>
          <p:nvPr/>
        </p:nvSpPr>
        <p:spPr>
          <a:xfrm>
            <a:off x="10279626" y="2762864"/>
            <a:ext cx="388374" cy="398205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0744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9AE72-E40A-0AF4-DD73-E5E072C87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95B173C-05ED-FF18-4C44-6255B9F916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4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346A8E0B-71B3-4AAD-BC8B-F4C523D4FE66}"/>
              </a:ext>
            </a:extLst>
          </p:cNvPr>
          <p:cNvSpPr/>
          <p:nvPr/>
        </p:nvSpPr>
        <p:spPr>
          <a:xfrm>
            <a:off x="1661651" y="6086168"/>
            <a:ext cx="511278" cy="49161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8499DCB1-5A44-433C-3A05-B5C6BEDC0E02}"/>
              </a:ext>
            </a:extLst>
          </p:cNvPr>
          <p:cNvCxnSpPr/>
          <p:nvPr/>
        </p:nvCxnSpPr>
        <p:spPr>
          <a:xfrm flipH="1">
            <a:off x="2880852" y="5810865"/>
            <a:ext cx="285135" cy="76691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B27882DB-D80E-62EF-5A6D-9202A13C7C34}"/>
              </a:ext>
            </a:extLst>
          </p:cNvPr>
          <p:cNvCxnSpPr>
            <a:cxnSpLocks/>
          </p:cNvCxnSpPr>
          <p:nvPr/>
        </p:nvCxnSpPr>
        <p:spPr>
          <a:xfrm>
            <a:off x="1917290" y="5378245"/>
            <a:ext cx="255639" cy="65566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6861DE53-706D-34C2-3BF1-0C46BD47013C}"/>
              </a:ext>
            </a:extLst>
          </p:cNvPr>
          <p:cNvCxnSpPr>
            <a:cxnSpLocks/>
          </p:cNvCxnSpPr>
          <p:nvPr/>
        </p:nvCxnSpPr>
        <p:spPr>
          <a:xfrm flipH="1">
            <a:off x="4168877" y="5427407"/>
            <a:ext cx="83575" cy="76691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867EDE19-9547-3934-CE7E-5656D18E023F}"/>
              </a:ext>
            </a:extLst>
          </p:cNvPr>
          <p:cNvCxnSpPr>
            <a:cxnSpLocks/>
          </p:cNvCxnSpPr>
          <p:nvPr/>
        </p:nvCxnSpPr>
        <p:spPr>
          <a:xfrm flipV="1">
            <a:off x="4965290" y="4473677"/>
            <a:ext cx="0" cy="72267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lipse 16">
            <a:extLst>
              <a:ext uri="{FF2B5EF4-FFF2-40B4-BE49-F238E27FC236}">
                <a16:creationId xmlns:a16="http://schemas.microsoft.com/office/drawing/2014/main" id="{C36EA9D3-7596-7202-1358-ED66FED10B1E}"/>
              </a:ext>
            </a:extLst>
          </p:cNvPr>
          <p:cNvSpPr/>
          <p:nvPr/>
        </p:nvSpPr>
        <p:spPr>
          <a:xfrm>
            <a:off x="10279626" y="2762864"/>
            <a:ext cx="388374" cy="398205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8BC75A58-E67E-0D5F-138C-545567704C04}"/>
              </a:ext>
            </a:extLst>
          </p:cNvPr>
          <p:cNvCxnSpPr>
            <a:cxnSpLocks/>
          </p:cNvCxnSpPr>
          <p:nvPr/>
        </p:nvCxnSpPr>
        <p:spPr>
          <a:xfrm>
            <a:off x="6622025" y="4031226"/>
            <a:ext cx="73743" cy="216309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FB4FD61B-DE1C-3B26-1390-70777DCD7AE6}"/>
              </a:ext>
            </a:extLst>
          </p:cNvPr>
          <p:cNvCxnSpPr>
            <a:cxnSpLocks/>
          </p:cNvCxnSpPr>
          <p:nvPr/>
        </p:nvCxnSpPr>
        <p:spPr>
          <a:xfrm flipV="1">
            <a:off x="1917290" y="6086168"/>
            <a:ext cx="834991" cy="16378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3E34F788-321D-FCB6-D3D8-D444832B04A0}"/>
              </a:ext>
            </a:extLst>
          </p:cNvPr>
          <p:cNvCxnSpPr>
            <a:cxnSpLocks/>
          </p:cNvCxnSpPr>
          <p:nvPr/>
        </p:nvCxnSpPr>
        <p:spPr>
          <a:xfrm flipV="1">
            <a:off x="2758323" y="5427407"/>
            <a:ext cx="623974" cy="632631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95681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2B7BA-A065-4C52-8464-2DE1627CE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137AEF1-3D91-F3C1-4702-DE45CCC683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4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70135796-405A-A168-5EE0-85EF8B82A508}"/>
              </a:ext>
            </a:extLst>
          </p:cNvPr>
          <p:cNvSpPr/>
          <p:nvPr/>
        </p:nvSpPr>
        <p:spPr>
          <a:xfrm>
            <a:off x="1661651" y="6086168"/>
            <a:ext cx="511278" cy="49161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9B839C8A-4925-A95D-29FA-6A93E9899A06}"/>
              </a:ext>
            </a:extLst>
          </p:cNvPr>
          <p:cNvCxnSpPr/>
          <p:nvPr/>
        </p:nvCxnSpPr>
        <p:spPr>
          <a:xfrm flipH="1">
            <a:off x="2880852" y="5810865"/>
            <a:ext cx="285135" cy="76691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3AA86219-C300-4D25-4B99-9F9641A526C3}"/>
              </a:ext>
            </a:extLst>
          </p:cNvPr>
          <p:cNvCxnSpPr>
            <a:cxnSpLocks/>
          </p:cNvCxnSpPr>
          <p:nvPr/>
        </p:nvCxnSpPr>
        <p:spPr>
          <a:xfrm>
            <a:off x="1917290" y="5378245"/>
            <a:ext cx="255639" cy="65566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3930E5CD-819D-4899-1F22-6D7E38C3D9DE}"/>
              </a:ext>
            </a:extLst>
          </p:cNvPr>
          <p:cNvCxnSpPr>
            <a:cxnSpLocks/>
          </p:cNvCxnSpPr>
          <p:nvPr/>
        </p:nvCxnSpPr>
        <p:spPr>
          <a:xfrm flipH="1">
            <a:off x="4168877" y="5427407"/>
            <a:ext cx="83575" cy="76691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9A26119C-3F9E-C952-018F-4B443834CF1A}"/>
              </a:ext>
            </a:extLst>
          </p:cNvPr>
          <p:cNvCxnSpPr>
            <a:cxnSpLocks/>
          </p:cNvCxnSpPr>
          <p:nvPr/>
        </p:nvCxnSpPr>
        <p:spPr>
          <a:xfrm flipV="1">
            <a:off x="4965290" y="4473677"/>
            <a:ext cx="0" cy="72267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lipse 16">
            <a:extLst>
              <a:ext uri="{FF2B5EF4-FFF2-40B4-BE49-F238E27FC236}">
                <a16:creationId xmlns:a16="http://schemas.microsoft.com/office/drawing/2014/main" id="{F56CC03A-194E-DD4E-8D5D-4300B5F7518E}"/>
              </a:ext>
            </a:extLst>
          </p:cNvPr>
          <p:cNvSpPr/>
          <p:nvPr/>
        </p:nvSpPr>
        <p:spPr>
          <a:xfrm>
            <a:off x="10279626" y="2762864"/>
            <a:ext cx="388374" cy="398205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152B0EF1-B3FD-B40A-90C8-AD0B6EFA9E47}"/>
              </a:ext>
            </a:extLst>
          </p:cNvPr>
          <p:cNvCxnSpPr>
            <a:cxnSpLocks/>
          </p:cNvCxnSpPr>
          <p:nvPr/>
        </p:nvCxnSpPr>
        <p:spPr>
          <a:xfrm>
            <a:off x="6622025" y="4031226"/>
            <a:ext cx="73743" cy="216309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A3EA221-D32D-6F0E-8081-09F17AA2FC8D}"/>
              </a:ext>
            </a:extLst>
          </p:cNvPr>
          <p:cNvCxnSpPr>
            <a:cxnSpLocks/>
          </p:cNvCxnSpPr>
          <p:nvPr/>
        </p:nvCxnSpPr>
        <p:spPr>
          <a:xfrm flipV="1">
            <a:off x="1917290" y="6086168"/>
            <a:ext cx="834991" cy="16378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0FB8F1E2-7AF1-59E7-CA07-A85204729889}"/>
              </a:ext>
            </a:extLst>
          </p:cNvPr>
          <p:cNvCxnSpPr>
            <a:cxnSpLocks/>
          </p:cNvCxnSpPr>
          <p:nvPr/>
        </p:nvCxnSpPr>
        <p:spPr>
          <a:xfrm flipV="1">
            <a:off x="2758323" y="5427407"/>
            <a:ext cx="623974" cy="632631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CED5A01E-5581-391C-F4F1-5609939A94E9}"/>
              </a:ext>
            </a:extLst>
          </p:cNvPr>
          <p:cNvSpPr txBox="1"/>
          <p:nvPr/>
        </p:nvSpPr>
        <p:spPr>
          <a:xfrm>
            <a:off x="683346" y="2258895"/>
            <a:ext cx="111240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highlight>
                  <a:srgbClr val="FFFF00"/>
                </a:highlight>
              </a:rPr>
              <a:t> we infer, predict, what-if scenario and play with uncertainty all the time</a:t>
            </a:r>
          </a:p>
        </p:txBody>
      </p:sp>
    </p:spTree>
    <p:extLst>
      <p:ext uri="{BB962C8B-B14F-4D97-AF65-F5344CB8AC3E}">
        <p14:creationId xmlns:p14="http://schemas.microsoft.com/office/powerpoint/2010/main" val="28996536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64F44-6306-B9BA-A7D5-DB23F6E40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>
            <a:extLst>
              <a:ext uri="{FF2B5EF4-FFF2-40B4-BE49-F238E27FC236}">
                <a16:creationId xmlns:a16="http://schemas.microsoft.com/office/drawing/2014/main" id="{9A252401-E4DF-E005-2290-FD226B987703}"/>
              </a:ext>
            </a:extLst>
          </p:cNvPr>
          <p:cNvSpPr txBox="1"/>
          <p:nvPr/>
        </p:nvSpPr>
        <p:spPr>
          <a:xfrm>
            <a:off x="127819" y="0"/>
            <a:ext cx="100583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What is data assimilation intrinsically</a:t>
            </a:r>
          </a:p>
          <a:p>
            <a:endParaRPr lang="en-US" sz="3600" dirty="0">
              <a:solidFill>
                <a:schemeClr val="accent2"/>
              </a:solidFill>
            </a:endParaRPr>
          </a:p>
        </p:txBody>
      </p:sp>
      <p:cxnSp>
        <p:nvCxnSpPr>
          <p:cNvPr id="6" name="Connecteur droit 18">
            <a:extLst>
              <a:ext uri="{FF2B5EF4-FFF2-40B4-BE49-F238E27FC236}">
                <a16:creationId xmlns:a16="http://schemas.microsoft.com/office/drawing/2014/main" id="{D527CE1B-9154-F58F-6796-863D94E82130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be 1">
            <a:extLst>
              <a:ext uri="{FF2B5EF4-FFF2-40B4-BE49-F238E27FC236}">
                <a16:creationId xmlns:a16="http://schemas.microsoft.com/office/drawing/2014/main" id="{DD3129E3-6AE1-162F-ED11-3AF9D85E38ED}"/>
              </a:ext>
            </a:extLst>
          </p:cNvPr>
          <p:cNvSpPr/>
          <p:nvPr/>
        </p:nvSpPr>
        <p:spPr>
          <a:xfrm>
            <a:off x="4785477" y="3652770"/>
            <a:ext cx="2602272" cy="1698169"/>
          </a:xfrm>
          <a:prstGeom prst="cub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Data Assimilation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C48CCF7E-5504-F643-698F-08F7CC76B20E}"/>
              </a:ext>
            </a:extLst>
          </p:cNvPr>
          <p:cNvCxnSpPr>
            <a:cxnSpLocks/>
          </p:cNvCxnSpPr>
          <p:nvPr/>
        </p:nvCxnSpPr>
        <p:spPr>
          <a:xfrm>
            <a:off x="1812022" y="3361747"/>
            <a:ext cx="2656116" cy="787466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C2358336-4D94-4249-8D2F-613E692FF355}"/>
              </a:ext>
            </a:extLst>
          </p:cNvPr>
          <p:cNvCxnSpPr>
            <a:cxnSpLocks/>
          </p:cNvCxnSpPr>
          <p:nvPr/>
        </p:nvCxnSpPr>
        <p:spPr>
          <a:xfrm flipH="1">
            <a:off x="7705088" y="3046231"/>
            <a:ext cx="1684718" cy="1102982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4BC93D8C-7A68-F038-235C-D240256C87B7}"/>
              </a:ext>
            </a:extLst>
          </p:cNvPr>
          <p:cNvSpPr/>
          <p:nvPr/>
        </p:nvSpPr>
        <p:spPr>
          <a:xfrm>
            <a:off x="5652701" y="5240981"/>
            <a:ext cx="488470" cy="464818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C0FB9FB-8C6B-95C4-C5F3-75949C7B1116}"/>
              </a:ext>
            </a:extLst>
          </p:cNvPr>
          <p:cNvSpPr txBox="1"/>
          <p:nvPr/>
        </p:nvSpPr>
        <p:spPr>
          <a:xfrm>
            <a:off x="80716" y="644867"/>
            <a:ext cx="290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Seismic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E618E5E-4838-6161-DEF8-BEF644D646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0954"/>
          <a:stretch>
            <a:fillRect/>
          </a:stretch>
        </p:blipFill>
        <p:spPr>
          <a:xfrm>
            <a:off x="-14686" y="939604"/>
            <a:ext cx="2797216" cy="1427253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8DF004A7-3845-F2ED-222C-9E7D747CE4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9697"/>
          <a:stretch>
            <a:fillRect/>
          </a:stretch>
        </p:blipFill>
        <p:spPr>
          <a:xfrm>
            <a:off x="2942643" y="939604"/>
            <a:ext cx="1325045" cy="1427253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73B88EA9-A562-5D79-F26F-460B5887487E}"/>
              </a:ext>
            </a:extLst>
          </p:cNvPr>
          <p:cNvSpPr txBox="1"/>
          <p:nvPr/>
        </p:nvSpPr>
        <p:spPr>
          <a:xfrm>
            <a:off x="2829633" y="644867"/>
            <a:ext cx="290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Faults</a:t>
            </a:r>
            <a:r>
              <a:rPr lang="en-GB" b="1" dirty="0">
                <a:solidFill>
                  <a:schemeClr val="accent2"/>
                </a:solidFill>
              </a:rPr>
              <a:t> 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network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DE52D1E-FC4F-5A55-2C85-485B4F37889A}"/>
              </a:ext>
            </a:extLst>
          </p:cNvPr>
          <p:cNvSpPr txBox="1"/>
          <p:nvPr/>
        </p:nvSpPr>
        <p:spPr>
          <a:xfrm>
            <a:off x="4631886" y="684360"/>
            <a:ext cx="290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Magnetic anomalies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531A437C-7C83-D6AB-5BB6-44A52C1305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461"/>
          <a:stretch>
            <a:fillRect/>
          </a:stretch>
        </p:blipFill>
        <p:spPr>
          <a:xfrm>
            <a:off x="4693079" y="984867"/>
            <a:ext cx="1331931" cy="2036081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63E8AA53-3C23-70AE-A073-A37AB42EA7B4}"/>
              </a:ext>
            </a:extLst>
          </p:cNvPr>
          <p:cNvSpPr txBox="1"/>
          <p:nvPr/>
        </p:nvSpPr>
        <p:spPr>
          <a:xfrm>
            <a:off x="6096000" y="1507061"/>
            <a:ext cx="290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Geochemistry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84C419C0-CB09-B9C0-3850-1C4C319950F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23709"/>
          <a:stretch>
            <a:fillRect/>
          </a:stretch>
        </p:blipFill>
        <p:spPr>
          <a:xfrm>
            <a:off x="6138959" y="1831396"/>
            <a:ext cx="3132379" cy="1155358"/>
          </a:xfrm>
          <a:prstGeom prst="rect">
            <a:avLst/>
          </a:prstGeom>
        </p:spPr>
      </p:pic>
      <p:pic>
        <p:nvPicPr>
          <p:cNvPr id="34" name="Picture 2" descr="Chart&#10;&#10;Description automatically generated">
            <a:extLst>
              <a:ext uri="{FF2B5EF4-FFF2-40B4-BE49-F238E27FC236}">
                <a16:creationId xmlns:a16="http://schemas.microsoft.com/office/drawing/2014/main" id="{CAE4A5B3-0833-D680-0841-A1415ABF803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248" b="81644"/>
          <a:stretch>
            <a:fillRect/>
          </a:stretch>
        </p:blipFill>
        <p:spPr>
          <a:xfrm>
            <a:off x="8002021" y="805071"/>
            <a:ext cx="3058289" cy="864157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CE09D8B4-362E-3409-C1CB-FDE29BF93257}"/>
              </a:ext>
            </a:extLst>
          </p:cNvPr>
          <p:cNvSpPr txBox="1"/>
          <p:nvPr/>
        </p:nvSpPr>
        <p:spPr>
          <a:xfrm>
            <a:off x="298300" y="2409075"/>
            <a:ext cx="290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Model(s)</a:t>
            </a:r>
          </a:p>
        </p:txBody>
      </p:sp>
      <p:pic>
        <p:nvPicPr>
          <p:cNvPr id="36" name="Picture 4" descr="(PDF) Introduction to Petrophysics - Forsiden · –Gamma, Neutron ...">
            <a:extLst>
              <a:ext uri="{FF2B5EF4-FFF2-40B4-BE49-F238E27FC236}">
                <a16:creationId xmlns:a16="http://schemas.microsoft.com/office/drawing/2014/main" id="{18D61264-B58F-C763-A684-D82C2E25C0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2" t="18818" r="17038" b="31654"/>
          <a:stretch/>
        </p:blipFill>
        <p:spPr bwMode="auto">
          <a:xfrm>
            <a:off x="9616839" y="2335895"/>
            <a:ext cx="2476167" cy="130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9EA13BAF-B8A9-6127-518B-3D9C2C51498D}"/>
              </a:ext>
            </a:extLst>
          </p:cNvPr>
          <p:cNvSpPr txBox="1"/>
          <p:nvPr/>
        </p:nvSpPr>
        <p:spPr>
          <a:xfrm>
            <a:off x="9531165" y="1986624"/>
            <a:ext cx="290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Petrophysics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95D8ABEA-76EC-37EF-E052-4205B69C41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994" y="2710922"/>
            <a:ext cx="4054191" cy="670618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99984D74-87D7-C915-9D41-4A451F0DF917}"/>
              </a:ext>
            </a:extLst>
          </p:cNvPr>
          <p:cNvSpPr txBox="1"/>
          <p:nvPr/>
        </p:nvSpPr>
        <p:spPr>
          <a:xfrm>
            <a:off x="8154421" y="604103"/>
            <a:ext cx="290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Resistivity</a:t>
            </a:r>
          </a:p>
        </p:txBody>
      </p: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3AAD594A-E321-A39A-4A0D-A19DF01C98A6}"/>
              </a:ext>
            </a:extLst>
          </p:cNvPr>
          <p:cNvCxnSpPr>
            <a:cxnSpLocks/>
          </p:cNvCxnSpPr>
          <p:nvPr/>
        </p:nvCxnSpPr>
        <p:spPr>
          <a:xfrm flipH="1">
            <a:off x="7167716" y="3148922"/>
            <a:ext cx="373625" cy="44880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0EA0ED2E-CC52-5676-4ED6-0D321528F8CD}"/>
              </a:ext>
            </a:extLst>
          </p:cNvPr>
          <p:cNvCxnSpPr>
            <a:cxnSpLocks/>
          </p:cNvCxnSpPr>
          <p:nvPr/>
        </p:nvCxnSpPr>
        <p:spPr>
          <a:xfrm>
            <a:off x="5473638" y="3148922"/>
            <a:ext cx="179063" cy="44880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AF091EF1-CC07-E1E9-1A26-D71A968D33C4}"/>
              </a:ext>
            </a:extLst>
          </p:cNvPr>
          <p:cNvCxnSpPr>
            <a:cxnSpLocks/>
          </p:cNvCxnSpPr>
          <p:nvPr/>
        </p:nvCxnSpPr>
        <p:spPr>
          <a:xfrm>
            <a:off x="4038460" y="2710922"/>
            <a:ext cx="855069" cy="941848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3" name="Picture 12" descr="PPT - Multiphase Flows The Vadose Zone PowerPoint Presentation, free ...">
            <a:extLst>
              <a:ext uri="{FF2B5EF4-FFF2-40B4-BE49-F238E27FC236}">
                <a16:creationId xmlns:a16="http://schemas.microsoft.com/office/drawing/2014/main" id="{8D31A4F4-ED04-A1AA-659E-094EFEF687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02" t="29258" r="10938" b="16860"/>
          <a:stretch/>
        </p:blipFill>
        <p:spPr bwMode="auto">
          <a:xfrm>
            <a:off x="11154246" y="788769"/>
            <a:ext cx="942503" cy="130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318A97CE-6541-21C6-F839-34900C16EB9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93529" y="5705799"/>
            <a:ext cx="2058059" cy="1162732"/>
          </a:xfrm>
          <a:prstGeom prst="rect">
            <a:avLst/>
          </a:prstGeom>
        </p:spPr>
      </p:pic>
      <p:pic>
        <p:nvPicPr>
          <p:cNvPr id="55" name="Picture 2">
            <a:extLst>
              <a:ext uri="{FF2B5EF4-FFF2-40B4-BE49-F238E27FC236}">
                <a16:creationId xmlns:a16="http://schemas.microsoft.com/office/drawing/2014/main" id="{0913A590-C587-B3E1-4710-04D7086542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0" t="13479" r="10235" b="30827"/>
          <a:stretch>
            <a:fillRect/>
          </a:stretch>
        </p:blipFill>
        <p:spPr bwMode="auto">
          <a:xfrm>
            <a:off x="7167716" y="5176173"/>
            <a:ext cx="4623378" cy="161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0778ABA1-BD08-31C4-4A0A-51D1EC10DDE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40728" y="5284104"/>
            <a:ext cx="2428621" cy="1573896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862BB5DA-FF0E-5A53-876E-5E214A02AFA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857410" y="-3250"/>
            <a:ext cx="1334590" cy="56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4432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C0045-B934-7A3E-723E-D373D27DD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>
            <a:extLst>
              <a:ext uri="{FF2B5EF4-FFF2-40B4-BE49-F238E27FC236}">
                <a16:creationId xmlns:a16="http://schemas.microsoft.com/office/drawing/2014/main" id="{6F1F96E6-A8F3-F004-E914-941888BB573C}"/>
              </a:ext>
            </a:extLst>
          </p:cNvPr>
          <p:cNvSpPr txBox="1"/>
          <p:nvPr/>
        </p:nvSpPr>
        <p:spPr>
          <a:xfrm>
            <a:off x="127819" y="0"/>
            <a:ext cx="100583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What is data assimilation intrinsically</a:t>
            </a:r>
          </a:p>
          <a:p>
            <a:endParaRPr lang="en-US" sz="3600" dirty="0">
              <a:solidFill>
                <a:schemeClr val="accent2"/>
              </a:solidFill>
            </a:endParaRPr>
          </a:p>
        </p:txBody>
      </p:sp>
      <p:cxnSp>
        <p:nvCxnSpPr>
          <p:cNvPr id="6" name="Connecteur droit 18">
            <a:extLst>
              <a:ext uri="{FF2B5EF4-FFF2-40B4-BE49-F238E27FC236}">
                <a16:creationId xmlns:a16="http://schemas.microsoft.com/office/drawing/2014/main" id="{9225E8B1-38C9-535D-865E-4A86E543863E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be 1">
            <a:extLst>
              <a:ext uri="{FF2B5EF4-FFF2-40B4-BE49-F238E27FC236}">
                <a16:creationId xmlns:a16="http://schemas.microsoft.com/office/drawing/2014/main" id="{894C729F-0118-DDFC-11A5-4078C77E3887}"/>
              </a:ext>
            </a:extLst>
          </p:cNvPr>
          <p:cNvSpPr/>
          <p:nvPr/>
        </p:nvSpPr>
        <p:spPr>
          <a:xfrm>
            <a:off x="4785477" y="3652770"/>
            <a:ext cx="2602272" cy="1698169"/>
          </a:xfrm>
          <a:prstGeom prst="cub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Data Assimilation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7AA6DAF1-F09F-6718-7048-02307BB96442}"/>
              </a:ext>
            </a:extLst>
          </p:cNvPr>
          <p:cNvCxnSpPr>
            <a:cxnSpLocks/>
          </p:cNvCxnSpPr>
          <p:nvPr/>
        </p:nvCxnSpPr>
        <p:spPr>
          <a:xfrm>
            <a:off x="1812022" y="3361747"/>
            <a:ext cx="2656116" cy="787466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B805700C-D027-B0B7-EE50-8AE30952578F}"/>
              </a:ext>
            </a:extLst>
          </p:cNvPr>
          <p:cNvCxnSpPr>
            <a:cxnSpLocks/>
          </p:cNvCxnSpPr>
          <p:nvPr/>
        </p:nvCxnSpPr>
        <p:spPr>
          <a:xfrm flipH="1">
            <a:off x="7705088" y="3046231"/>
            <a:ext cx="1684718" cy="1102982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54868979-D7E0-3E59-B876-96F2F4C3A134}"/>
              </a:ext>
            </a:extLst>
          </p:cNvPr>
          <p:cNvSpPr/>
          <p:nvPr/>
        </p:nvSpPr>
        <p:spPr>
          <a:xfrm>
            <a:off x="5652701" y="5240981"/>
            <a:ext cx="488470" cy="464818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48EE999-CF7F-B749-756F-A5A9243B26FE}"/>
              </a:ext>
            </a:extLst>
          </p:cNvPr>
          <p:cNvSpPr txBox="1"/>
          <p:nvPr/>
        </p:nvSpPr>
        <p:spPr>
          <a:xfrm>
            <a:off x="80716" y="644867"/>
            <a:ext cx="290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Seismic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E009C6A8-D88A-2ABC-D200-5EB3002B8B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0954"/>
          <a:stretch>
            <a:fillRect/>
          </a:stretch>
        </p:blipFill>
        <p:spPr>
          <a:xfrm>
            <a:off x="-14686" y="939604"/>
            <a:ext cx="2797216" cy="1427253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6AFF186-3471-9697-6003-BF1B03A7F3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9697"/>
          <a:stretch>
            <a:fillRect/>
          </a:stretch>
        </p:blipFill>
        <p:spPr>
          <a:xfrm>
            <a:off x="2942643" y="939604"/>
            <a:ext cx="1325045" cy="1427253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781198A4-77CB-56ED-2EB1-73DA7FE08192}"/>
              </a:ext>
            </a:extLst>
          </p:cNvPr>
          <p:cNvSpPr txBox="1"/>
          <p:nvPr/>
        </p:nvSpPr>
        <p:spPr>
          <a:xfrm>
            <a:off x="2829633" y="644867"/>
            <a:ext cx="290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Faults</a:t>
            </a:r>
            <a:r>
              <a:rPr lang="en-GB" b="1" dirty="0">
                <a:solidFill>
                  <a:schemeClr val="accent2"/>
                </a:solidFill>
              </a:rPr>
              <a:t> 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network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ADE0ACB-4498-1127-FF2B-DD2C34173D28}"/>
              </a:ext>
            </a:extLst>
          </p:cNvPr>
          <p:cNvSpPr txBox="1"/>
          <p:nvPr/>
        </p:nvSpPr>
        <p:spPr>
          <a:xfrm>
            <a:off x="4631886" y="684360"/>
            <a:ext cx="290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Magnetic anomalies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AABF7AA-5B6E-5118-E5E4-C943B7F142E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461"/>
          <a:stretch>
            <a:fillRect/>
          </a:stretch>
        </p:blipFill>
        <p:spPr>
          <a:xfrm>
            <a:off x="4693079" y="984867"/>
            <a:ext cx="1331931" cy="2036081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6BDEB11F-DF3A-71F0-9E73-F0B4811FD078}"/>
              </a:ext>
            </a:extLst>
          </p:cNvPr>
          <p:cNvSpPr txBox="1"/>
          <p:nvPr/>
        </p:nvSpPr>
        <p:spPr>
          <a:xfrm>
            <a:off x="6096000" y="1507061"/>
            <a:ext cx="290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Geochemistry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6DDFA260-D516-E589-3252-4D44FE447AF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23709"/>
          <a:stretch>
            <a:fillRect/>
          </a:stretch>
        </p:blipFill>
        <p:spPr>
          <a:xfrm>
            <a:off x="6138959" y="1831396"/>
            <a:ext cx="3132379" cy="1155358"/>
          </a:xfrm>
          <a:prstGeom prst="rect">
            <a:avLst/>
          </a:prstGeom>
        </p:spPr>
      </p:pic>
      <p:pic>
        <p:nvPicPr>
          <p:cNvPr id="34" name="Picture 2" descr="Chart&#10;&#10;Description automatically generated">
            <a:extLst>
              <a:ext uri="{FF2B5EF4-FFF2-40B4-BE49-F238E27FC236}">
                <a16:creationId xmlns:a16="http://schemas.microsoft.com/office/drawing/2014/main" id="{F81CE695-B11F-442F-9469-5207E080987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248" b="81644"/>
          <a:stretch>
            <a:fillRect/>
          </a:stretch>
        </p:blipFill>
        <p:spPr>
          <a:xfrm>
            <a:off x="8002021" y="805071"/>
            <a:ext cx="3058289" cy="864157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C80701B5-77BA-5038-0002-E61213A7E237}"/>
              </a:ext>
            </a:extLst>
          </p:cNvPr>
          <p:cNvSpPr txBox="1"/>
          <p:nvPr/>
        </p:nvSpPr>
        <p:spPr>
          <a:xfrm>
            <a:off x="298300" y="2409075"/>
            <a:ext cx="290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Model(s)</a:t>
            </a:r>
          </a:p>
        </p:txBody>
      </p:sp>
      <p:pic>
        <p:nvPicPr>
          <p:cNvPr id="36" name="Picture 4" descr="(PDF) Introduction to Petrophysics - Forsiden · –Gamma, Neutron ...">
            <a:extLst>
              <a:ext uri="{FF2B5EF4-FFF2-40B4-BE49-F238E27FC236}">
                <a16:creationId xmlns:a16="http://schemas.microsoft.com/office/drawing/2014/main" id="{E68B69DD-6177-0AEE-4B3C-2D233BD1EA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2" t="18818" r="17038" b="31654"/>
          <a:stretch/>
        </p:blipFill>
        <p:spPr bwMode="auto">
          <a:xfrm>
            <a:off x="9616839" y="2335895"/>
            <a:ext cx="2476167" cy="130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9FD0786A-2C41-1969-D423-25303143F6A5}"/>
              </a:ext>
            </a:extLst>
          </p:cNvPr>
          <p:cNvSpPr txBox="1"/>
          <p:nvPr/>
        </p:nvSpPr>
        <p:spPr>
          <a:xfrm>
            <a:off x="9531165" y="1986624"/>
            <a:ext cx="290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Resistivity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9F7F079F-BD50-23F1-9CFB-6446CA79BA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994" y="2710922"/>
            <a:ext cx="4054191" cy="670618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9BE8213B-DD63-9896-7899-DBF1150327BD}"/>
              </a:ext>
            </a:extLst>
          </p:cNvPr>
          <p:cNvSpPr txBox="1"/>
          <p:nvPr/>
        </p:nvSpPr>
        <p:spPr>
          <a:xfrm>
            <a:off x="8154421" y="604103"/>
            <a:ext cx="290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Resistivity</a:t>
            </a:r>
          </a:p>
        </p:txBody>
      </p: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A012D8FD-559F-C9D6-AF1C-91C526957091}"/>
              </a:ext>
            </a:extLst>
          </p:cNvPr>
          <p:cNvCxnSpPr>
            <a:cxnSpLocks/>
          </p:cNvCxnSpPr>
          <p:nvPr/>
        </p:nvCxnSpPr>
        <p:spPr>
          <a:xfrm flipH="1">
            <a:off x="7167716" y="3148922"/>
            <a:ext cx="373625" cy="44880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D9629444-608D-7CC6-757F-885FDC15B405}"/>
              </a:ext>
            </a:extLst>
          </p:cNvPr>
          <p:cNvCxnSpPr>
            <a:cxnSpLocks/>
          </p:cNvCxnSpPr>
          <p:nvPr/>
        </p:nvCxnSpPr>
        <p:spPr>
          <a:xfrm>
            <a:off x="5473638" y="3148922"/>
            <a:ext cx="179063" cy="44880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C830E1E3-3A18-C1AA-28FB-012661C182A7}"/>
              </a:ext>
            </a:extLst>
          </p:cNvPr>
          <p:cNvCxnSpPr>
            <a:cxnSpLocks/>
          </p:cNvCxnSpPr>
          <p:nvPr/>
        </p:nvCxnSpPr>
        <p:spPr>
          <a:xfrm>
            <a:off x="4038460" y="2710922"/>
            <a:ext cx="855069" cy="941848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3" name="Picture 12" descr="PPT - Multiphase Flows The Vadose Zone PowerPoint Presentation, free ...">
            <a:extLst>
              <a:ext uri="{FF2B5EF4-FFF2-40B4-BE49-F238E27FC236}">
                <a16:creationId xmlns:a16="http://schemas.microsoft.com/office/drawing/2014/main" id="{792C5D0F-E6DD-EFB5-9522-84335585A7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02" t="29258" r="10938" b="16860"/>
          <a:stretch/>
        </p:blipFill>
        <p:spPr bwMode="auto">
          <a:xfrm>
            <a:off x="11154246" y="788769"/>
            <a:ext cx="942503" cy="130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23D5CA2D-D75A-810D-077A-16511C36774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93529" y="5705799"/>
            <a:ext cx="2058059" cy="1162732"/>
          </a:xfrm>
          <a:prstGeom prst="rect">
            <a:avLst/>
          </a:prstGeom>
        </p:spPr>
      </p:pic>
      <p:pic>
        <p:nvPicPr>
          <p:cNvPr id="55" name="Picture 2">
            <a:extLst>
              <a:ext uri="{FF2B5EF4-FFF2-40B4-BE49-F238E27FC236}">
                <a16:creationId xmlns:a16="http://schemas.microsoft.com/office/drawing/2014/main" id="{702A255C-9D1E-76D8-6779-298043F168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0" t="13479" r="10235" b="30827"/>
          <a:stretch>
            <a:fillRect/>
          </a:stretch>
        </p:blipFill>
        <p:spPr bwMode="auto">
          <a:xfrm>
            <a:off x="7167716" y="5225333"/>
            <a:ext cx="4623378" cy="161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762FCF5B-5ABE-E2A1-0186-1B661328E68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40728" y="5284104"/>
            <a:ext cx="2428621" cy="157389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3B050D9-747E-13A1-8E8A-2D7DBC9233B3}"/>
              </a:ext>
            </a:extLst>
          </p:cNvPr>
          <p:cNvSpPr/>
          <p:nvPr/>
        </p:nvSpPr>
        <p:spPr>
          <a:xfrm>
            <a:off x="0" y="702423"/>
            <a:ext cx="12192000" cy="4022944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AB7819DD-551E-A3B6-3BA6-2BCCF7157DFE}"/>
              </a:ext>
            </a:extLst>
          </p:cNvPr>
          <p:cNvSpPr txBox="1"/>
          <p:nvPr/>
        </p:nvSpPr>
        <p:spPr>
          <a:xfrm>
            <a:off x="288469" y="4263738"/>
            <a:ext cx="40541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Correct a model from data</a:t>
            </a:r>
          </a:p>
          <a:p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7B32DA98-3B00-67FE-0F90-0BE4A73A47B7}"/>
              </a:ext>
            </a:extLst>
          </p:cNvPr>
          <p:cNvSpPr txBox="1"/>
          <p:nvPr/>
        </p:nvSpPr>
        <p:spPr>
          <a:xfrm>
            <a:off x="298300" y="4707950"/>
            <a:ext cx="40541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Updated model(s)</a:t>
            </a:r>
          </a:p>
          <a:p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BCCEEC-89F3-42F9-4D00-A50A9CF44871}"/>
              </a:ext>
            </a:extLst>
          </p:cNvPr>
          <p:cNvSpPr/>
          <p:nvPr/>
        </p:nvSpPr>
        <p:spPr>
          <a:xfrm>
            <a:off x="298300" y="4149213"/>
            <a:ext cx="3854885" cy="1159494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1479E269-863A-64A2-2866-AC21EFDD58B3}"/>
              </a:ext>
            </a:extLst>
          </p:cNvPr>
          <p:cNvCxnSpPr/>
          <p:nvPr/>
        </p:nvCxnSpPr>
        <p:spPr>
          <a:xfrm>
            <a:off x="0" y="4707950"/>
            <a:ext cx="12192000" cy="17417"/>
          </a:xfrm>
          <a:prstGeom prst="line">
            <a:avLst/>
          </a:prstGeom>
          <a:ln w="38100"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11B37C5D-3CCB-CF30-F020-31E15274388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857410" y="-3250"/>
            <a:ext cx="1334590" cy="56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1730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B7D9F-08CC-6AD5-0964-3DAF951DC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>
            <a:extLst>
              <a:ext uri="{FF2B5EF4-FFF2-40B4-BE49-F238E27FC236}">
                <a16:creationId xmlns:a16="http://schemas.microsoft.com/office/drawing/2014/main" id="{1676E7EA-4D53-06E4-E18D-98C17AA8FD3B}"/>
              </a:ext>
            </a:extLst>
          </p:cNvPr>
          <p:cNvSpPr txBox="1"/>
          <p:nvPr/>
        </p:nvSpPr>
        <p:spPr>
          <a:xfrm>
            <a:off x="127819" y="0"/>
            <a:ext cx="100583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What is data assimilation intrinsically</a:t>
            </a:r>
          </a:p>
          <a:p>
            <a:endParaRPr lang="en-US" sz="3600" dirty="0">
              <a:solidFill>
                <a:schemeClr val="accent2"/>
              </a:solidFill>
            </a:endParaRPr>
          </a:p>
        </p:txBody>
      </p:sp>
      <p:cxnSp>
        <p:nvCxnSpPr>
          <p:cNvPr id="6" name="Connecteur droit 18">
            <a:extLst>
              <a:ext uri="{FF2B5EF4-FFF2-40B4-BE49-F238E27FC236}">
                <a16:creationId xmlns:a16="http://schemas.microsoft.com/office/drawing/2014/main" id="{AA0F3503-F6F7-D1FE-54B2-3C448D3CFC1D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be 1">
            <a:extLst>
              <a:ext uri="{FF2B5EF4-FFF2-40B4-BE49-F238E27FC236}">
                <a16:creationId xmlns:a16="http://schemas.microsoft.com/office/drawing/2014/main" id="{7AF0A959-9749-4E5E-6D5A-B0E36314DAA5}"/>
              </a:ext>
            </a:extLst>
          </p:cNvPr>
          <p:cNvSpPr/>
          <p:nvPr/>
        </p:nvSpPr>
        <p:spPr>
          <a:xfrm>
            <a:off x="4785477" y="3652770"/>
            <a:ext cx="2602272" cy="1698169"/>
          </a:xfrm>
          <a:prstGeom prst="cub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Data Assimilation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3742DA04-FFD7-5920-A840-9A6D8CB15520}"/>
              </a:ext>
            </a:extLst>
          </p:cNvPr>
          <p:cNvCxnSpPr>
            <a:cxnSpLocks/>
          </p:cNvCxnSpPr>
          <p:nvPr/>
        </p:nvCxnSpPr>
        <p:spPr>
          <a:xfrm>
            <a:off x="1812022" y="3361747"/>
            <a:ext cx="2656116" cy="787466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4FDB0CFE-D070-1C0C-F7A6-D8B633928794}"/>
              </a:ext>
            </a:extLst>
          </p:cNvPr>
          <p:cNvCxnSpPr>
            <a:cxnSpLocks/>
          </p:cNvCxnSpPr>
          <p:nvPr/>
        </p:nvCxnSpPr>
        <p:spPr>
          <a:xfrm flipH="1">
            <a:off x="7705088" y="3046231"/>
            <a:ext cx="1684718" cy="1102982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C6FDD708-C267-E154-4F0E-5A8BAE3CF02C}"/>
              </a:ext>
            </a:extLst>
          </p:cNvPr>
          <p:cNvSpPr/>
          <p:nvPr/>
        </p:nvSpPr>
        <p:spPr>
          <a:xfrm>
            <a:off x="5652701" y="5240981"/>
            <a:ext cx="488470" cy="464818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1BA4F0B-5E44-C069-A990-76F94EE651A3}"/>
              </a:ext>
            </a:extLst>
          </p:cNvPr>
          <p:cNvSpPr txBox="1"/>
          <p:nvPr/>
        </p:nvSpPr>
        <p:spPr>
          <a:xfrm>
            <a:off x="80716" y="644867"/>
            <a:ext cx="290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Seismic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AE9D290-B03E-DF12-974F-FD796B7E9F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0954"/>
          <a:stretch>
            <a:fillRect/>
          </a:stretch>
        </p:blipFill>
        <p:spPr>
          <a:xfrm>
            <a:off x="-14686" y="939604"/>
            <a:ext cx="2797216" cy="1427253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E96F6CA-0280-7D08-5070-0FED3013AF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9697"/>
          <a:stretch>
            <a:fillRect/>
          </a:stretch>
        </p:blipFill>
        <p:spPr>
          <a:xfrm>
            <a:off x="2942643" y="939604"/>
            <a:ext cx="1325045" cy="1427253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5F434C7-C629-0521-38D8-C9B4365572B4}"/>
              </a:ext>
            </a:extLst>
          </p:cNvPr>
          <p:cNvSpPr txBox="1"/>
          <p:nvPr/>
        </p:nvSpPr>
        <p:spPr>
          <a:xfrm>
            <a:off x="2829633" y="644867"/>
            <a:ext cx="290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Faults</a:t>
            </a:r>
            <a:r>
              <a:rPr lang="en-GB" b="1" dirty="0">
                <a:solidFill>
                  <a:schemeClr val="accent2"/>
                </a:solidFill>
              </a:rPr>
              <a:t> 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network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4384859-FB41-8EA5-6551-DB028F943682}"/>
              </a:ext>
            </a:extLst>
          </p:cNvPr>
          <p:cNvSpPr txBox="1"/>
          <p:nvPr/>
        </p:nvSpPr>
        <p:spPr>
          <a:xfrm>
            <a:off x="4631886" y="684360"/>
            <a:ext cx="290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Magnetic anomalies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CBF3CC5C-BB5E-77A7-9EB5-F1A5C49E10A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461"/>
          <a:stretch>
            <a:fillRect/>
          </a:stretch>
        </p:blipFill>
        <p:spPr>
          <a:xfrm>
            <a:off x="4693079" y="984867"/>
            <a:ext cx="1331931" cy="2036081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3C06E6D7-FA53-59C9-F92B-9207362A3895}"/>
              </a:ext>
            </a:extLst>
          </p:cNvPr>
          <p:cNvSpPr txBox="1"/>
          <p:nvPr/>
        </p:nvSpPr>
        <p:spPr>
          <a:xfrm>
            <a:off x="6096000" y="1507061"/>
            <a:ext cx="290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Geochemistry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0D622CA8-1E21-05D0-893C-16B6B51A716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23709"/>
          <a:stretch>
            <a:fillRect/>
          </a:stretch>
        </p:blipFill>
        <p:spPr>
          <a:xfrm>
            <a:off x="6138959" y="1831396"/>
            <a:ext cx="3132379" cy="1155358"/>
          </a:xfrm>
          <a:prstGeom prst="rect">
            <a:avLst/>
          </a:prstGeom>
        </p:spPr>
      </p:pic>
      <p:pic>
        <p:nvPicPr>
          <p:cNvPr id="34" name="Picture 2" descr="Chart&#10;&#10;Description automatically generated">
            <a:extLst>
              <a:ext uri="{FF2B5EF4-FFF2-40B4-BE49-F238E27FC236}">
                <a16:creationId xmlns:a16="http://schemas.microsoft.com/office/drawing/2014/main" id="{CD6605FC-8EBE-D3E0-403C-5E5CE09291B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248" b="81644"/>
          <a:stretch>
            <a:fillRect/>
          </a:stretch>
        </p:blipFill>
        <p:spPr>
          <a:xfrm>
            <a:off x="8002021" y="805071"/>
            <a:ext cx="3058289" cy="864157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C443BC14-6787-FCDA-E9D0-ABB72725C79A}"/>
              </a:ext>
            </a:extLst>
          </p:cNvPr>
          <p:cNvSpPr txBox="1"/>
          <p:nvPr/>
        </p:nvSpPr>
        <p:spPr>
          <a:xfrm>
            <a:off x="298300" y="2409075"/>
            <a:ext cx="290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Model(s)</a:t>
            </a:r>
          </a:p>
        </p:txBody>
      </p:sp>
      <p:pic>
        <p:nvPicPr>
          <p:cNvPr id="36" name="Picture 4" descr="(PDF) Introduction to Petrophysics - Forsiden · –Gamma, Neutron ...">
            <a:extLst>
              <a:ext uri="{FF2B5EF4-FFF2-40B4-BE49-F238E27FC236}">
                <a16:creationId xmlns:a16="http://schemas.microsoft.com/office/drawing/2014/main" id="{BAA291CD-6680-1512-E91B-DD968AF676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2" t="18818" r="17038" b="31654"/>
          <a:stretch/>
        </p:blipFill>
        <p:spPr bwMode="auto">
          <a:xfrm>
            <a:off x="9616839" y="2335895"/>
            <a:ext cx="2476167" cy="130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053982F9-0638-3DBD-F318-C6620B94E25C}"/>
              </a:ext>
            </a:extLst>
          </p:cNvPr>
          <p:cNvSpPr txBox="1"/>
          <p:nvPr/>
        </p:nvSpPr>
        <p:spPr>
          <a:xfrm>
            <a:off x="9531165" y="1986624"/>
            <a:ext cx="290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Resistivity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5F6B70A4-56D4-A22D-6895-D044B2B7B2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994" y="2710922"/>
            <a:ext cx="4054191" cy="670618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4F76BA9C-4FB6-0123-50FF-32FB27AA75AC}"/>
              </a:ext>
            </a:extLst>
          </p:cNvPr>
          <p:cNvSpPr txBox="1"/>
          <p:nvPr/>
        </p:nvSpPr>
        <p:spPr>
          <a:xfrm>
            <a:off x="8154421" y="604103"/>
            <a:ext cx="290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Resistivity</a:t>
            </a:r>
          </a:p>
        </p:txBody>
      </p: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06289228-1D73-5D54-6052-413FC91701E1}"/>
              </a:ext>
            </a:extLst>
          </p:cNvPr>
          <p:cNvCxnSpPr>
            <a:cxnSpLocks/>
          </p:cNvCxnSpPr>
          <p:nvPr/>
        </p:nvCxnSpPr>
        <p:spPr>
          <a:xfrm flipH="1">
            <a:off x="7167716" y="3148922"/>
            <a:ext cx="373625" cy="44880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28A0961C-4481-5329-9312-3ADDDCAA1FC0}"/>
              </a:ext>
            </a:extLst>
          </p:cNvPr>
          <p:cNvCxnSpPr>
            <a:cxnSpLocks/>
          </p:cNvCxnSpPr>
          <p:nvPr/>
        </p:nvCxnSpPr>
        <p:spPr>
          <a:xfrm>
            <a:off x="5473638" y="3148922"/>
            <a:ext cx="179063" cy="44880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32A16926-0144-5D03-558E-BD5B6F05C51F}"/>
              </a:ext>
            </a:extLst>
          </p:cNvPr>
          <p:cNvCxnSpPr>
            <a:cxnSpLocks/>
          </p:cNvCxnSpPr>
          <p:nvPr/>
        </p:nvCxnSpPr>
        <p:spPr>
          <a:xfrm>
            <a:off x="4038460" y="2710922"/>
            <a:ext cx="855069" cy="941848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3" name="Picture 12" descr="PPT - Multiphase Flows The Vadose Zone PowerPoint Presentation, free ...">
            <a:extLst>
              <a:ext uri="{FF2B5EF4-FFF2-40B4-BE49-F238E27FC236}">
                <a16:creationId xmlns:a16="http://schemas.microsoft.com/office/drawing/2014/main" id="{5B8F52B0-F9D5-BA27-4123-6009F90683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02" t="29258" r="10938" b="16860"/>
          <a:stretch/>
        </p:blipFill>
        <p:spPr bwMode="auto">
          <a:xfrm>
            <a:off x="11154246" y="788769"/>
            <a:ext cx="942503" cy="130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6E34AF68-1E6B-7EBC-4978-E8E366EFE4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93529" y="5705799"/>
            <a:ext cx="2058059" cy="1162732"/>
          </a:xfrm>
          <a:prstGeom prst="rect">
            <a:avLst/>
          </a:prstGeom>
        </p:spPr>
      </p:pic>
      <p:pic>
        <p:nvPicPr>
          <p:cNvPr id="55" name="Picture 2">
            <a:extLst>
              <a:ext uri="{FF2B5EF4-FFF2-40B4-BE49-F238E27FC236}">
                <a16:creationId xmlns:a16="http://schemas.microsoft.com/office/drawing/2014/main" id="{6CBFFD13-30ED-9842-EBC2-B0105C5FE5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0" t="13479" r="10235" b="30827"/>
          <a:stretch>
            <a:fillRect/>
          </a:stretch>
        </p:blipFill>
        <p:spPr bwMode="auto">
          <a:xfrm>
            <a:off x="7167716" y="5225333"/>
            <a:ext cx="4623378" cy="161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B37A5B2D-68A9-C7E7-13E4-B2D0E1FADAD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40728" y="5284104"/>
            <a:ext cx="2428621" cy="157389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838527B-AB3B-DA6A-A5B7-42F8AE02CBC1}"/>
              </a:ext>
            </a:extLst>
          </p:cNvPr>
          <p:cNvSpPr/>
          <p:nvPr/>
        </p:nvSpPr>
        <p:spPr>
          <a:xfrm>
            <a:off x="0" y="702423"/>
            <a:ext cx="12192000" cy="4022944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647120DF-4E05-84DF-C2DF-EB1106B73373}"/>
              </a:ext>
            </a:extLst>
          </p:cNvPr>
          <p:cNvSpPr txBox="1"/>
          <p:nvPr/>
        </p:nvSpPr>
        <p:spPr>
          <a:xfrm>
            <a:off x="288469" y="4263738"/>
            <a:ext cx="40541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Correct a model from data</a:t>
            </a:r>
          </a:p>
          <a:p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2A6CF767-B0D0-CCBD-1E97-B83080787488}"/>
              </a:ext>
            </a:extLst>
          </p:cNvPr>
          <p:cNvSpPr txBox="1"/>
          <p:nvPr/>
        </p:nvSpPr>
        <p:spPr>
          <a:xfrm>
            <a:off x="298300" y="4707950"/>
            <a:ext cx="40541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Updated model(s)</a:t>
            </a:r>
          </a:p>
          <a:p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20DE39-244C-931B-DF16-EC7FB9183B40}"/>
              </a:ext>
            </a:extLst>
          </p:cNvPr>
          <p:cNvSpPr/>
          <p:nvPr/>
        </p:nvSpPr>
        <p:spPr>
          <a:xfrm>
            <a:off x="298300" y="4149213"/>
            <a:ext cx="3854885" cy="1159494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E866A2C-0C85-09F1-5119-EEDB97AE813D}"/>
              </a:ext>
            </a:extLst>
          </p:cNvPr>
          <p:cNvCxnSpPr/>
          <p:nvPr/>
        </p:nvCxnSpPr>
        <p:spPr>
          <a:xfrm>
            <a:off x="0" y="4707950"/>
            <a:ext cx="12192000" cy="17417"/>
          </a:xfrm>
          <a:prstGeom prst="line">
            <a:avLst/>
          </a:prstGeom>
          <a:ln w="38100"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>
            <a:extLst>
              <a:ext uri="{FF2B5EF4-FFF2-40B4-BE49-F238E27FC236}">
                <a16:creationId xmlns:a16="http://schemas.microsoft.com/office/drawing/2014/main" id="{1777ED5C-9EDE-A7DF-8216-C7E8CF2B7CA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48417" y="669018"/>
            <a:ext cx="4892485" cy="343103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1E09AF5-19E5-F796-23C4-E5A1177CE88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857410" y="-3250"/>
            <a:ext cx="1334590" cy="56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4895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2FF58-EB70-9D25-ED52-1C48122AC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AB79D1-9A14-43F8-846E-33B3F2091C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48"/>
          <a:stretch/>
        </p:blipFill>
        <p:spPr bwMode="auto">
          <a:xfrm>
            <a:off x="2723536" y="631097"/>
            <a:ext cx="6506354" cy="6113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2">
            <a:extLst>
              <a:ext uri="{FF2B5EF4-FFF2-40B4-BE49-F238E27FC236}">
                <a16:creationId xmlns:a16="http://schemas.microsoft.com/office/drawing/2014/main" id="{2334145D-3A75-3B57-1F6A-362A3960E446}"/>
              </a:ext>
            </a:extLst>
          </p:cNvPr>
          <p:cNvSpPr txBox="1"/>
          <p:nvPr/>
        </p:nvSpPr>
        <p:spPr>
          <a:xfrm>
            <a:off x="127820" y="0"/>
            <a:ext cx="32151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Words matter!!</a:t>
            </a:r>
          </a:p>
          <a:p>
            <a:endParaRPr lang="en-US" sz="3600" dirty="0">
              <a:solidFill>
                <a:schemeClr val="accent2"/>
              </a:solidFill>
            </a:endParaRPr>
          </a:p>
        </p:txBody>
      </p:sp>
      <p:cxnSp>
        <p:nvCxnSpPr>
          <p:cNvPr id="6" name="Connecteur droit 18">
            <a:extLst>
              <a:ext uri="{FF2B5EF4-FFF2-40B4-BE49-F238E27FC236}">
                <a16:creationId xmlns:a16="http://schemas.microsoft.com/office/drawing/2014/main" id="{251B8440-BEF2-AE31-C8FF-152B9541F280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>
            <a:extLst>
              <a:ext uri="{FF2B5EF4-FFF2-40B4-BE49-F238E27FC236}">
                <a16:creationId xmlns:a16="http://schemas.microsoft.com/office/drawing/2014/main" id="{7C058C76-D566-F72E-646E-23437C10AE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410" y="-3250"/>
            <a:ext cx="1334590" cy="56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3080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259C7-6887-E40B-F83E-DE875AC25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18">
            <a:extLst>
              <a:ext uri="{FF2B5EF4-FFF2-40B4-BE49-F238E27FC236}">
                <a16:creationId xmlns:a16="http://schemas.microsoft.com/office/drawing/2014/main" id="{3E0F71A4-83C6-1230-5705-367CBB31955A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2">
            <a:extLst>
              <a:ext uri="{FF2B5EF4-FFF2-40B4-BE49-F238E27FC236}">
                <a16:creationId xmlns:a16="http://schemas.microsoft.com/office/drawing/2014/main" id="{91F51B6A-9812-2A1B-D39B-4F828448775C}"/>
              </a:ext>
            </a:extLst>
          </p:cNvPr>
          <p:cNvSpPr txBox="1"/>
          <p:nvPr/>
        </p:nvSpPr>
        <p:spPr>
          <a:xfrm>
            <a:off x="127819" y="0"/>
            <a:ext cx="100583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What is data assimilation intrinsically</a:t>
            </a:r>
          </a:p>
          <a:p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01BCECC-5156-1BF0-D28A-07A1016908A9}"/>
              </a:ext>
            </a:extLst>
          </p:cNvPr>
          <p:cNvSpPr txBox="1"/>
          <p:nvPr/>
        </p:nvSpPr>
        <p:spPr>
          <a:xfrm>
            <a:off x="663804" y="787072"/>
            <a:ext cx="1086439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Data assimilation, model update, model calibration, history matching, optimization </a:t>
            </a:r>
          </a:p>
          <a:p>
            <a:endParaRPr lang="en-US" dirty="0"/>
          </a:p>
          <a:p>
            <a:endParaRPr lang="en-US" dirty="0"/>
          </a:p>
          <a:p>
            <a:pPr algn="r"/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What the fuss about?</a:t>
            </a: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5BACCE23-6705-86A2-27BC-CC097B6445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4641085"/>
              </p:ext>
            </p:extLst>
          </p:nvPr>
        </p:nvGraphicFramePr>
        <p:xfrm>
          <a:off x="334297" y="2449065"/>
          <a:ext cx="11658600" cy="4264921"/>
        </p:xfrm>
        <a:graphic>
          <a:graphicData uri="http://schemas.openxmlformats.org/drawingml/2006/table">
            <a:tbl>
              <a:tblPr firstRow="1" bandRow="1">
                <a:solidFill>
                  <a:srgbClr val="404040"/>
                </a:solidFill>
              </a:tblPr>
              <a:tblGrid>
                <a:gridCol w="2775097">
                  <a:extLst>
                    <a:ext uri="{9D8B030D-6E8A-4147-A177-3AD203B41FA5}">
                      <a16:colId xmlns:a16="http://schemas.microsoft.com/office/drawing/2014/main" val="2053445037"/>
                    </a:ext>
                  </a:extLst>
                </a:gridCol>
                <a:gridCol w="3006875">
                  <a:extLst>
                    <a:ext uri="{9D8B030D-6E8A-4147-A177-3AD203B41FA5}">
                      <a16:colId xmlns:a16="http://schemas.microsoft.com/office/drawing/2014/main" val="2709670355"/>
                    </a:ext>
                  </a:extLst>
                </a:gridCol>
                <a:gridCol w="2938314">
                  <a:extLst>
                    <a:ext uri="{9D8B030D-6E8A-4147-A177-3AD203B41FA5}">
                      <a16:colId xmlns:a16="http://schemas.microsoft.com/office/drawing/2014/main" val="2857658211"/>
                    </a:ext>
                  </a:extLst>
                </a:gridCol>
                <a:gridCol w="2938314">
                  <a:extLst>
                    <a:ext uri="{9D8B030D-6E8A-4147-A177-3AD203B41FA5}">
                      <a16:colId xmlns:a16="http://schemas.microsoft.com/office/drawing/2014/main" val="2899585010"/>
                    </a:ext>
                  </a:extLst>
                </a:gridCol>
              </a:tblGrid>
              <a:tr h="587526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2000" b="0" cap="none" spc="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Term</a:t>
                      </a:r>
                      <a:endParaRPr lang="fr-FR" sz="2000" b="0" cap="none" spc="0" dirty="0">
                        <a:solidFill>
                          <a:schemeClr val="bg1"/>
                        </a:solidFill>
                        <a:effectLst/>
                        <a:latin typeface="Google Sans Text"/>
                      </a:endParaRPr>
                    </a:p>
                  </a:txBody>
                  <a:tcPr marL="102202" marR="102202" marT="110965" marB="13627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2000" b="0" cap="none" spc="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What</a:t>
                      </a:r>
                      <a:r>
                        <a:rPr lang="fr-FR" sz="2000" b="0" cap="none" spc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 </a:t>
                      </a:r>
                      <a:r>
                        <a:rPr lang="fr-FR" sz="2000" b="0" cap="none" spc="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is</a:t>
                      </a:r>
                      <a:r>
                        <a:rPr lang="fr-FR" sz="2000" b="0" cap="none" spc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 </a:t>
                      </a:r>
                      <a:r>
                        <a:rPr lang="fr-FR" sz="2000" b="0" cap="none" spc="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being</a:t>
                      </a:r>
                      <a:r>
                        <a:rPr lang="fr-FR" sz="2000" b="0" cap="none" spc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 </a:t>
                      </a:r>
                      <a:r>
                        <a:rPr lang="fr-FR" sz="2000" b="0" cap="none" spc="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adjusted</a:t>
                      </a:r>
                      <a:r>
                        <a:rPr lang="fr-FR" sz="2000" b="0" cap="none" spc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?</a:t>
                      </a:r>
                    </a:p>
                  </a:txBody>
                  <a:tcPr marL="102202" marR="102202" marT="110965" marB="13627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2000" b="0" cap="none" spc="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When</a:t>
                      </a:r>
                      <a:r>
                        <a:rPr lang="fr-FR" sz="2000" b="0" cap="none" spc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 </a:t>
                      </a:r>
                      <a:r>
                        <a:rPr lang="fr-FR" sz="2000" b="0" cap="none" spc="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does</a:t>
                      </a:r>
                      <a:r>
                        <a:rPr lang="fr-FR" sz="2000" b="0" cap="none" spc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 </a:t>
                      </a:r>
                      <a:r>
                        <a:rPr lang="fr-FR" sz="2000" b="0" cap="none" spc="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it</a:t>
                      </a:r>
                      <a:r>
                        <a:rPr lang="fr-FR" sz="2000" b="0" cap="none" spc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 </a:t>
                      </a:r>
                      <a:r>
                        <a:rPr lang="fr-FR" sz="2000" b="0" cap="none" spc="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happen</a:t>
                      </a:r>
                      <a:r>
                        <a:rPr lang="fr-FR" sz="2000" b="0" cap="none" spc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?</a:t>
                      </a:r>
                    </a:p>
                  </a:txBody>
                  <a:tcPr marL="102202" marR="102202" marT="110965" marB="13627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2000" b="0" cap="none" spc="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Which</a:t>
                      </a:r>
                      <a:r>
                        <a:rPr lang="fr-FR" sz="2000" b="0" cap="none" spc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 </a:t>
                      </a:r>
                      <a:r>
                        <a:rPr lang="fr-FR" sz="2000" b="0" cap="none" spc="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community</a:t>
                      </a:r>
                      <a:r>
                        <a:rPr lang="fr-FR" sz="2000" b="0" cap="none" spc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?</a:t>
                      </a:r>
                    </a:p>
                  </a:txBody>
                  <a:tcPr marL="102202" marR="102202" marT="110965" marB="13627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7577662"/>
                  </a:ext>
                </a:extLst>
              </a:tr>
              <a:tr h="735479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1800" b="1" cap="none" spc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Data Assimilation</a:t>
                      </a:r>
                      <a:endParaRPr lang="fr-FR" sz="1800" cap="none" spc="0" dirty="0">
                        <a:solidFill>
                          <a:schemeClr val="bg1"/>
                        </a:solidFill>
                        <a:effectLst/>
                        <a:latin typeface="Google Sans Text"/>
                      </a:endParaRPr>
                    </a:p>
                  </a:txBody>
                  <a:tcPr marL="102202" marR="102202" marT="110965" marB="13627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500" b="0" cap="none" spc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Current State (Variables changing in time)</a:t>
                      </a:r>
                    </a:p>
                  </a:txBody>
                  <a:tcPr marL="102202" marR="102202" marT="110965" marB="13627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1500" b="0" cap="none" spc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Real-time / </a:t>
                      </a:r>
                      <a:r>
                        <a:rPr lang="fr-FR" sz="1500" b="0" cap="none" spc="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Continuous</a:t>
                      </a:r>
                      <a:endParaRPr lang="fr-FR" sz="1500" b="0" cap="none" spc="0" dirty="0">
                        <a:solidFill>
                          <a:schemeClr val="bg1"/>
                        </a:solidFill>
                        <a:effectLst/>
                        <a:latin typeface="Google Sans Text"/>
                      </a:endParaRPr>
                    </a:p>
                  </a:txBody>
                  <a:tcPr marL="102202" marR="102202" marT="110965" marB="13627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1500" b="0" cap="none" spc="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Meteorology</a:t>
                      </a:r>
                      <a:r>
                        <a:rPr lang="fr-FR" sz="1500" b="0" cap="none" spc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, </a:t>
                      </a:r>
                      <a:r>
                        <a:rPr lang="fr-FR" sz="1500" b="0" cap="none" spc="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Geophysics</a:t>
                      </a:r>
                      <a:r>
                        <a:rPr lang="fr-FR" sz="1500" b="0" cap="none" spc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, </a:t>
                      </a:r>
                      <a:r>
                        <a:rPr lang="fr-FR" sz="1500" b="0" cap="none" spc="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Climate</a:t>
                      </a:r>
                      <a:r>
                        <a:rPr lang="fr-FR" sz="1500" b="0" cap="none" spc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, </a:t>
                      </a:r>
                      <a:r>
                        <a:rPr lang="fr-FR" sz="1500" b="0" cap="none" spc="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Oil</a:t>
                      </a:r>
                      <a:r>
                        <a:rPr lang="fr-FR" sz="1500" b="0" cap="none" spc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 &amp; Gas</a:t>
                      </a:r>
                    </a:p>
                  </a:txBody>
                  <a:tcPr marL="102202" marR="102202" marT="110965" marB="13627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4930387"/>
                  </a:ext>
                </a:extLst>
              </a:tr>
              <a:tr h="735479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1800" b="1" cap="none" spc="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History</a:t>
                      </a:r>
                      <a:r>
                        <a:rPr lang="fr-FR" sz="1800" b="1" cap="none" spc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 Matching</a:t>
                      </a:r>
                      <a:endParaRPr lang="fr-FR" sz="1800" cap="none" spc="0" dirty="0">
                        <a:solidFill>
                          <a:schemeClr val="bg1"/>
                        </a:solidFill>
                        <a:effectLst/>
                        <a:latin typeface="Google Sans Text"/>
                      </a:endParaRPr>
                    </a:p>
                  </a:txBody>
                  <a:tcPr marL="102202" marR="102202" marT="110965" marB="13627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1500" b="0" cap="none" spc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Subsurface </a:t>
                      </a:r>
                      <a:r>
                        <a:rPr lang="fr-FR" sz="1500" b="0" cap="none" spc="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Parameters</a:t>
                      </a:r>
                      <a:r>
                        <a:rPr lang="fr-FR" sz="1500" b="0" cap="none" spc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 (</a:t>
                      </a:r>
                      <a:r>
                        <a:rPr lang="fr-FR" sz="1500" b="0" cap="none" spc="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Porosity</a:t>
                      </a:r>
                      <a:r>
                        <a:rPr lang="fr-FR" sz="1500" b="0" cap="none" spc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, </a:t>
                      </a:r>
                      <a:r>
                        <a:rPr lang="fr-FR" sz="1500" b="0" cap="none" spc="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Permeability</a:t>
                      </a:r>
                      <a:r>
                        <a:rPr lang="fr-FR" sz="1500" b="0" cap="none" spc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)</a:t>
                      </a:r>
                    </a:p>
                  </a:txBody>
                  <a:tcPr marL="102202" marR="102202" marT="110965" marB="13627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1500" b="0" cap="none" spc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Offline (On past data)</a:t>
                      </a:r>
                    </a:p>
                  </a:txBody>
                  <a:tcPr marL="102202" marR="102202" marT="110965" marB="13627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1500" b="0" cap="none" spc="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Oil</a:t>
                      </a:r>
                      <a:r>
                        <a:rPr lang="fr-FR" sz="1500" b="0" cap="none" spc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 &amp; Gas, </a:t>
                      </a:r>
                      <a:r>
                        <a:rPr lang="fr-FR" sz="1500" b="0" cap="none" spc="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Hydrology</a:t>
                      </a:r>
                      <a:r>
                        <a:rPr lang="fr-FR" sz="1500" b="0" cap="none" spc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, CO2 </a:t>
                      </a:r>
                      <a:r>
                        <a:rPr lang="fr-FR" sz="1500" b="0" cap="none" spc="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storage</a:t>
                      </a:r>
                      <a:endParaRPr lang="fr-FR" sz="1500" b="0" cap="none" spc="0" dirty="0">
                        <a:solidFill>
                          <a:schemeClr val="bg1"/>
                        </a:solidFill>
                        <a:effectLst/>
                        <a:latin typeface="Google Sans Text"/>
                      </a:endParaRPr>
                    </a:p>
                  </a:txBody>
                  <a:tcPr marL="102202" marR="102202" marT="110965" marB="13627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2626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1663232"/>
                  </a:ext>
                </a:extLst>
              </a:tr>
              <a:tr h="735479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1800" b="1" cap="none" spc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Model Calibration</a:t>
                      </a:r>
                      <a:endParaRPr lang="fr-FR" sz="1800" cap="none" spc="0" dirty="0">
                        <a:solidFill>
                          <a:schemeClr val="bg1"/>
                        </a:solidFill>
                        <a:effectLst/>
                        <a:latin typeface="Google Sans Text"/>
                      </a:endParaRPr>
                    </a:p>
                  </a:txBody>
                  <a:tcPr marL="102202" marR="102202" marT="110965" marB="13627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1500" b="0" cap="none" spc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Physical Constants (Friction, Elasticity)</a:t>
                      </a:r>
                    </a:p>
                  </a:txBody>
                  <a:tcPr marL="102202" marR="102202" marT="110965" marB="13627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1500" b="0" cap="none" spc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Before deployment</a:t>
                      </a:r>
                    </a:p>
                  </a:txBody>
                  <a:tcPr marL="102202" marR="102202" marT="110965" marB="13627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1500" b="0" cap="none" spc="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Mechanical</a:t>
                      </a:r>
                      <a:r>
                        <a:rPr lang="fr-FR" sz="1500" b="0" cap="none" spc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/Civil Eng., </a:t>
                      </a:r>
                      <a:r>
                        <a:rPr lang="fr-FR" sz="1500" b="0" cap="none" spc="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hydrogeology</a:t>
                      </a:r>
                      <a:endParaRPr lang="fr-FR" sz="1500" b="0" cap="none" spc="0" dirty="0">
                        <a:solidFill>
                          <a:schemeClr val="bg1"/>
                        </a:solidFill>
                        <a:effectLst/>
                        <a:latin typeface="Google Sans Text"/>
                      </a:endParaRPr>
                    </a:p>
                  </a:txBody>
                  <a:tcPr marL="102202" marR="102202" marT="110965" marB="13627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9552607"/>
                  </a:ext>
                </a:extLst>
              </a:tr>
              <a:tr h="735479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1800" b="1" cap="none" spc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Model Update</a:t>
                      </a:r>
                      <a:endParaRPr lang="fr-FR" sz="1800" cap="none" spc="0" dirty="0">
                        <a:solidFill>
                          <a:schemeClr val="bg1"/>
                        </a:solidFill>
                        <a:effectLst/>
                        <a:latin typeface="Google Sans Text"/>
                      </a:endParaRPr>
                    </a:p>
                  </a:txBody>
                  <a:tcPr marL="102202" marR="102202" marT="110965" marB="13627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1500" b="0" cap="none" spc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Structural Integrity / Matrix Geometry</a:t>
                      </a:r>
                    </a:p>
                  </a:txBody>
                  <a:tcPr marL="102202" marR="102202" marT="110965" marB="13627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1500" b="0" cap="none" spc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Periodically (As things age)</a:t>
                      </a:r>
                    </a:p>
                  </a:txBody>
                  <a:tcPr marL="102202" marR="102202" marT="110965" marB="13627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26262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1500" b="0" cap="none" spc="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Oil&amp;Gas</a:t>
                      </a:r>
                      <a:r>
                        <a:rPr lang="fr-FR" sz="1500" b="0" cap="none" spc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, Aerospace</a:t>
                      </a:r>
                    </a:p>
                  </a:txBody>
                  <a:tcPr marL="102202" marR="102202" marT="110965" marB="13627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2626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634030"/>
                  </a:ext>
                </a:extLst>
              </a:tr>
              <a:tr h="735479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1800" b="1" cap="none" spc="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Optimization</a:t>
                      </a:r>
                      <a:endParaRPr lang="fr-FR" sz="1800" cap="none" spc="0" dirty="0">
                        <a:solidFill>
                          <a:schemeClr val="bg1"/>
                        </a:solidFill>
                        <a:effectLst/>
                        <a:latin typeface="Google Sans Text"/>
                      </a:endParaRPr>
                    </a:p>
                  </a:txBody>
                  <a:tcPr marL="102202" marR="102202" marT="110965" marB="13627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500" b="0" i="1" cap="none" spc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The mathematical algorithms used by all above</a:t>
                      </a:r>
                      <a:endParaRPr lang="en-US" sz="1500" b="0" cap="none" spc="0" dirty="0">
                        <a:solidFill>
                          <a:schemeClr val="bg1"/>
                        </a:solidFill>
                        <a:effectLst/>
                        <a:latin typeface="Google Sans Text"/>
                      </a:endParaRPr>
                    </a:p>
                  </a:txBody>
                  <a:tcPr marL="102202" marR="102202" marT="110965" marB="13627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1500" b="0" cap="none" spc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At </a:t>
                      </a:r>
                      <a:r>
                        <a:rPr lang="fr-FR" sz="1500" b="0" cap="none" spc="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any</a:t>
                      </a:r>
                      <a:r>
                        <a:rPr lang="fr-FR" sz="1500" b="0" cap="none" spc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 </a:t>
                      </a:r>
                      <a:r>
                        <a:rPr lang="fr-FR" sz="1500" b="0" cap="none" spc="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given</a:t>
                      </a:r>
                      <a:r>
                        <a:rPr lang="fr-FR" sz="1500" b="0" cap="none" spc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 time</a:t>
                      </a:r>
                    </a:p>
                  </a:txBody>
                  <a:tcPr marL="102202" marR="102202" marT="110965" marB="13627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1500" b="0" cap="none" spc="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Mathematics</a:t>
                      </a:r>
                      <a:r>
                        <a:rPr lang="fr-FR" sz="1500" b="0" cap="none" spc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 / </a:t>
                      </a:r>
                      <a:r>
                        <a:rPr lang="fr-FR" sz="1500" b="0" cap="none" spc="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Informatics</a:t>
                      </a:r>
                      <a:endParaRPr lang="fr-FR" sz="1500" b="0" cap="none" spc="0" dirty="0">
                        <a:solidFill>
                          <a:schemeClr val="bg1"/>
                        </a:solidFill>
                        <a:effectLst/>
                        <a:latin typeface="Google Sans Text"/>
                      </a:endParaRPr>
                    </a:p>
                  </a:txBody>
                  <a:tcPr marL="102202" marR="102202" marT="110965" marB="13627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6234970"/>
                  </a:ext>
                </a:extLst>
              </a:tr>
            </a:tbl>
          </a:graphicData>
        </a:graphic>
      </p:graphicFrame>
      <p:pic>
        <p:nvPicPr>
          <p:cNvPr id="15" name="Image 14">
            <a:extLst>
              <a:ext uri="{FF2B5EF4-FFF2-40B4-BE49-F238E27FC236}">
                <a16:creationId xmlns:a16="http://schemas.microsoft.com/office/drawing/2014/main" id="{F89F34EA-973A-766F-1913-6AD548F24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7410" y="-3250"/>
            <a:ext cx="1334590" cy="56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9661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4405D-7E63-C8E0-0B80-2F8D7CBB0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18">
            <a:extLst>
              <a:ext uri="{FF2B5EF4-FFF2-40B4-BE49-F238E27FC236}">
                <a16:creationId xmlns:a16="http://schemas.microsoft.com/office/drawing/2014/main" id="{43F52EA7-1644-85E6-5763-7C0F2EE4C2D9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2">
            <a:extLst>
              <a:ext uri="{FF2B5EF4-FFF2-40B4-BE49-F238E27FC236}">
                <a16:creationId xmlns:a16="http://schemas.microsoft.com/office/drawing/2014/main" id="{0CCC256A-1606-AB68-0EAC-833445F9B5B0}"/>
              </a:ext>
            </a:extLst>
          </p:cNvPr>
          <p:cNvSpPr txBox="1"/>
          <p:nvPr/>
        </p:nvSpPr>
        <p:spPr>
          <a:xfrm>
            <a:off x="127819" y="0"/>
            <a:ext cx="100583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What is data assimilation intrinsically</a:t>
            </a:r>
          </a:p>
          <a:p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1C617C7-BC89-DFB5-6F8A-98DE8343B12A}"/>
              </a:ext>
            </a:extLst>
          </p:cNvPr>
          <p:cNvSpPr txBox="1"/>
          <p:nvPr/>
        </p:nvSpPr>
        <p:spPr>
          <a:xfrm>
            <a:off x="1865364" y="3606414"/>
            <a:ext cx="22909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Data assimilation</a:t>
            </a:r>
            <a:endParaRPr lang="en-GB" sz="2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D9B5C19-7729-712E-B126-074E33518413}"/>
              </a:ext>
            </a:extLst>
          </p:cNvPr>
          <p:cNvSpPr txBox="1"/>
          <p:nvPr/>
        </p:nvSpPr>
        <p:spPr>
          <a:xfrm>
            <a:off x="7000876" y="3606414"/>
            <a:ext cx="44291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Ensemble methods</a:t>
            </a:r>
            <a:endParaRPr lang="en-GB" sz="2000" b="1" dirty="0"/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2DB76AB8-6568-33BC-4300-81E32E931790}"/>
              </a:ext>
            </a:extLst>
          </p:cNvPr>
          <p:cNvSpPr/>
          <p:nvPr/>
        </p:nvSpPr>
        <p:spPr>
          <a:xfrm>
            <a:off x="5429557" y="3429000"/>
            <a:ext cx="894735" cy="754939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6BC0EB6-41DA-F5EC-FEA3-D50B8E3177BC}"/>
              </a:ext>
            </a:extLst>
          </p:cNvPr>
          <p:cNvSpPr txBox="1"/>
          <p:nvPr/>
        </p:nvSpPr>
        <p:spPr>
          <a:xfrm>
            <a:off x="6547057" y="4138645"/>
            <a:ext cx="54163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00B050"/>
                </a:solidFill>
              </a:rPr>
              <a:t>EnKF</a:t>
            </a:r>
            <a:r>
              <a:rPr lang="en-US" sz="1600" dirty="0">
                <a:solidFill>
                  <a:srgbClr val="00B050"/>
                </a:solidFill>
              </a:rPr>
              <a:t> - Ensemble Kalman filter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B050"/>
                </a:solidFill>
              </a:rPr>
              <a:t>ES – Ensemble smoother, IES – iterative 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B050"/>
                </a:solidFill>
              </a:rPr>
              <a:t>ESMDA – Ensemble Smoother Multiple Data Assimilation</a:t>
            </a:r>
          </a:p>
          <a:p>
            <a:endParaRPr lang="en-US" sz="16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A913CD0-E5AB-9D39-EF51-C66D8D5FC620}"/>
              </a:ext>
            </a:extLst>
          </p:cNvPr>
          <p:cNvSpPr txBox="1"/>
          <p:nvPr/>
        </p:nvSpPr>
        <p:spPr>
          <a:xfrm>
            <a:off x="663804" y="787072"/>
            <a:ext cx="1086439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Data assimilation, model update, model calibration, history matching, optimization </a:t>
            </a:r>
          </a:p>
          <a:p>
            <a:endParaRPr lang="en-US" dirty="0"/>
          </a:p>
          <a:p>
            <a:endParaRPr lang="en-US" dirty="0"/>
          </a:p>
          <a:p>
            <a:pPr algn="r"/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What the fuss about?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BD72FA-47C9-93F7-D5B1-80A5D79F5C81}"/>
              </a:ext>
            </a:extLst>
          </p:cNvPr>
          <p:cNvSpPr txBox="1"/>
          <p:nvPr/>
        </p:nvSpPr>
        <p:spPr>
          <a:xfrm>
            <a:off x="4632720" y="2993608"/>
            <a:ext cx="24884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/>
              <a:t>Usually, people mean </a:t>
            </a:r>
            <a:endParaRPr lang="en-GB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1F6590D-6663-69FD-A51E-59D23E81E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7410" y="-3250"/>
            <a:ext cx="1334590" cy="56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4388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8D68C9-904A-4C80-15F7-7215A4137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18">
            <a:extLst>
              <a:ext uri="{FF2B5EF4-FFF2-40B4-BE49-F238E27FC236}">
                <a16:creationId xmlns:a16="http://schemas.microsoft.com/office/drawing/2014/main" id="{F6084DA8-8B8E-3667-BB14-B6EAC04B82B8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2">
            <a:extLst>
              <a:ext uri="{FF2B5EF4-FFF2-40B4-BE49-F238E27FC236}">
                <a16:creationId xmlns:a16="http://schemas.microsoft.com/office/drawing/2014/main" id="{681257E4-ABC6-6DBC-C928-628EC437650F}"/>
              </a:ext>
            </a:extLst>
          </p:cNvPr>
          <p:cNvSpPr txBox="1"/>
          <p:nvPr/>
        </p:nvSpPr>
        <p:spPr>
          <a:xfrm>
            <a:off x="127819" y="0"/>
            <a:ext cx="100583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What is data assimilation intrinsically</a:t>
            </a:r>
          </a:p>
          <a:p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8074A0-F7B0-9917-36B8-454315E70EAF}"/>
              </a:ext>
            </a:extLst>
          </p:cNvPr>
          <p:cNvSpPr txBox="1"/>
          <p:nvPr/>
        </p:nvSpPr>
        <p:spPr>
          <a:xfrm>
            <a:off x="1865364" y="3606414"/>
            <a:ext cx="22909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Data assimilation</a:t>
            </a:r>
            <a:endParaRPr lang="en-GB" sz="2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CE92BBE-162E-96C8-E397-137102121104}"/>
              </a:ext>
            </a:extLst>
          </p:cNvPr>
          <p:cNvSpPr txBox="1"/>
          <p:nvPr/>
        </p:nvSpPr>
        <p:spPr>
          <a:xfrm>
            <a:off x="7000876" y="3606414"/>
            <a:ext cx="44291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Ensemble methods</a:t>
            </a:r>
            <a:endParaRPr lang="en-GB" sz="2000" b="1" dirty="0"/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D9F7FFEB-E439-6A12-143F-2AE005045904}"/>
              </a:ext>
            </a:extLst>
          </p:cNvPr>
          <p:cNvSpPr/>
          <p:nvPr/>
        </p:nvSpPr>
        <p:spPr>
          <a:xfrm>
            <a:off x="5429557" y="3429000"/>
            <a:ext cx="894735" cy="754939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574C7F2-55B1-61F3-B0E5-4CDB73A3F39E}"/>
              </a:ext>
            </a:extLst>
          </p:cNvPr>
          <p:cNvSpPr txBox="1"/>
          <p:nvPr/>
        </p:nvSpPr>
        <p:spPr>
          <a:xfrm>
            <a:off x="6547057" y="4138645"/>
            <a:ext cx="541634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00B050"/>
                </a:solidFill>
              </a:rPr>
              <a:t>EnKF</a:t>
            </a:r>
            <a:r>
              <a:rPr lang="en-US" sz="1600" dirty="0">
                <a:solidFill>
                  <a:srgbClr val="00B050"/>
                </a:solidFill>
              </a:rPr>
              <a:t> - Ensemble Kalman filter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B050"/>
                </a:solidFill>
              </a:rPr>
              <a:t>ES – Ensemble smoother, IES – iterative 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B050"/>
                </a:solidFill>
              </a:rPr>
              <a:t>ESMDA – Ensemble Smoother Multiple Data Assimilation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2"/>
                </a:solidFill>
              </a:rPr>
              <a:t>CMAES – Covariance Matrix Adaptation Evolutionary Strategy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2"/>
                </a:solidFill>
              </a:rPr>
              <a:t>DE - Differential Evolution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2"/>
                </a:solidFill>
              </a:rPr>
              <a:t>BO – Bayesian </a:t>
            </a:r>
            <a:r>
              <a:rPr lang="en-US" sz="1600" dirty="0" err="1">
                <a:solidFill>
                  <a:schemeClr val="accent2"/>
                </a:solidFill>
              </a:rPr>
              <a:t>Optimisation</a:t>
            </a:r>
            <a:endParaRPr lang="en-US" sz="1600" dirty="0">
              <a:solidFill>
                <a:schemeClr val="accent2"/>
              </a:solidFill>
            </a:endParaRPr>
          </a:p>
          <a:p>
            <a:endParaRPr lang="en-GB" sz="16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3869245-2AA7-D31B-DF20-42A758C061C7}"/>
              </a:ext>
            </a:extLst>
          </p:cNvPr>
          <p:cNvSpPr txBox="1"/>
          <p:nvPr/>
        </p:nvSpPr>
        <p:spPr>
          <a:xfrm>
            <a:off x="663804" y="787072"/>
            <a:ext cx="1086439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Data assimilation, model update, model calibration, history matching, optimization </a:t>
            </a:r>
          </a:p>
          <a:p>
            <a:endParaRPr lang="en-US" dirty="0"/>
          </a:p>
          <a:p>
            <a:endParaRPr lang="en-US" dirty="0"/>
          </a:p>
          <a:p>
            <a:pPr algn="r"/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What the fuss about?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66FCC30-C137-F915-D9B0-60F5FD7B0939}"/>
              </a:ext>
            </a:extLst>
          </p:cNvPr>
          <p:cNvSpPr txBox="1"/>
          <p:nvPr/>
        </p:nvSpPr>
        <p:spPr>
          <a:xfrm>
            <a:off x="4632720" y="2993608"/>
            <a:ext cx="24884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/>
              <a:t>Usually, people mean </a:t>
            </a:r>
            <a:endParaRPr lang="en-GB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B8A4320-1020-6581-45CC-3C6E30741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7410" y="-3250"/>
            <a:ext cx="1334590" cy="56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0248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C36B9-DD75-81B4-8FEC-0A59ABB3C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18">
            <a:extLst>
              <a:ext uri="{FF2B5EF4-FFF2-40B4-BE49-F238E27FC236}">
                <a16:creationId xmlns:a16="http://schemas.microsoft.com/office/drawing/2014/main" id="{B6570C68-CC73-47F8-4B4D-FA98F8D677C0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2">
            <a:extLst>
              <a:ext uri="{FF2B5EF4-FFF2-40B4-BE49-F238E27FC236}">
                <a16:creationId xmlns:a16="http://schemas.microsoft.com/office/drawing/2014/main" id="{8C212085-B726-2103-9636-E650686EA47C}"/>
              </a:ext>
            </a:extLst>
          </p:cNvPr>
          <p:cNvSpPr txBox="1"/>
          <p:nvPr/>
        </p:nvSpPr>
        <p:spPr>
          <a:xfrm>
            <a:off x="127819" y="0"/>
            <a:ext cx="100583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What is data assimilation intrinsically</a:t>
            </a:r>
          </a:p>
          <a:p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44AFFD8-D559-B243-5ED0-2DCB3D405E6A}"/>
              </a:ext>
            </a:extLst>
          </p:cNvPr>
          <p:cNvSpPr txBox="1"/>
          <p:nvPr/>
        </p:nvSpPr>
        <p:spPr>
          <a:xfrm>
            <a:off x="663804" y="787072"/>
            <a:ext cx="1086439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Data assimilation, model update, model calibration, history matching, optimization </a:t>
            </a:r>
          </a:p>
          <a:p>
            <a:endParaRPr lang="en-US" dirty="0"/>
          </a:p>
          <a:p>
            <a:endParaRPr lang="en-US" dirty="0"/>
          </a:p>
          <a:p>
            <a:pPr algn="r"/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What the fuss about?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A6F9DE8E-919D-374B-7BA9-7FDE4DD413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0982" r="18187" b="16820"/>
          <a:stretch>
            <a:fillRect/>
          </a:stretch>
        </p:blipFill>
        <p:spPr>
          <a:xfrm>
            <a:off x="2805681" y="2779346"/>
            <a:ext cx="6615178" cy="83657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FE06E82-A47C-7026-587E-24974C3CEDCF}"/>
              </a:ext>
            </a:extLst>
          </p:cNvPr>
          <p:cNvSpPr txBox="1"/>
          <p:nvPr/>
        </p:nvSpPr>
        <p:spPr>
          <a:xfrm>
            <a:off x="319088" y="2415101"/>
            <a:ext cx="836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In the end we need to optimise the following Objective Function (hands on): </a:t>
            </a:r>
          </a:p>
        </p:txBody>
      </p:sp>
      <p:grpSp>
        <p:nvGrpSpPr>
          <p:cNvPr id="13" name="Group 9">
            <a:extLst>
              <a:ext uri="{FF2B5EF4-FFF2-40B4-BE49-F238E27FC236}">
                <a16:creationId xmlns:a16="http://schemas.microsoft.com/office/drawing/2014/main" id="{F7B260F6-84E5-86C5-C5D4-99D5CFBDE401}"/>
              </a:ext>
            </a:extLst>
          </p:cNvPr>
          <p:cNvGrpSpPr/>
          <p:nvPr/>
        </p:nvGrpSpPr>
        <p:grpSpPr>
          <a:xfrm>
            <a:off x="2625834" y="3825108"/>
            <a:ext cx="7147704" cy="997106"/>
            <a:chOff x="2863959" y="3018303"/>
            <a:chExt cx="7147704" cy="997106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19BC23C-31A9-4A46-1837-52893F6E030E}"/>
                </a:ext>
              </a:extLst>
            </p:cNvPr>
            <p:cNvSpPr/>
            <p:nvPr/>
          </p:nvSpPr>
          <p:spPr>
            <a:xfrm>
              <a:off x="7137482" y="3026879"/>
              <a:ext cx="1957630" cy="98853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B624C8E-B980-B2EB-7643-A3FC8ED12E40}"/>
                </a:ext>
              </a:extLst>
            </p:cNvPr>
            <p:cNvSpPr/>
            <p:nvPr/>
          </p:nvSpPr>
          <p:spPr>
            <a:xfrm>
              <a:off x="8123380" y="3106815"/>
              <a:ext cx="819410" cy="4017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978E5F6-79C8-14E7-FA64-245452006599}"/>
                </a:ext>
              </a:extLst>
            </p:cNvPr>
            <p:cNvSpPr/>
            <p:nvPr/>
          </p:nvSpPr>
          <p:spPr>
            <a:xfrm>
              <a:off x="7397574" y="3112851"/>
              <a:ext cx="535061" cy="401794"/>
            </a:xfrm>
            <a:prstGeom prst="rect">
              <a:avLst/>
            </a:prstGeom>
            <a:solidFill>
              <a:srgbClr val="E9A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5174ECB-B804-EAD3-B244-1A9E946C0439}"/>
                </a:ext>
              </a:extLst>
            </p:cNvPr>
            <p:cNvSpPr/>
            <p:nvPr/>
          </p:nvSpPr>
          <p:spPr>
            <a:xfrm>
              <a:off x="5927081" y="3018303"/>
              <a:ext cx="535061" cy="988529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292DB81-ED54-D9BD-869D-E141BF5C1AF9}"/>
                </a:ext>
              </a:extLst>
            </p:cNvPr>
            <p:cNvSpPr/>
            <p:nvPr/>
          </p:nvSpPr>
          <p:spPr>
            <a:xfrm>
              <a:off x="6707330" y="3026879"/>
              <a:ext cx="535061" cy="988529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36C8C92-4D51-3F44-283B-5168AD488668}"/>
                </a:ext>
              </a:extLst>
            </p:cNvPr>
            <p:cNvSpPr/>
            <p:nvPr/>
          </p:nvSpPr>
          <p:spPr>
            <a:xfrm>
              <a:off x="8341128" y="3112851"/>
              <a:ext cx="389310" cy="40179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EA7B4F9-A0B1-98E0-5223-3DACFD5DA80E}"/>
                </a:ext>
              </a:extLst>
            </p:cNvPr>
            <p:cNvSpPr/>
            <p:nvPr/>
          </p:nvSpPr>
          <p:spPr>
            <a:xfrm>
              <a:off x="4749788" y="3336586"/>
              <a:ext cx="501953" cy="56086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DBD7EAD-A130-6217-8F0C-C1C705BB2902}"/>
                </a:ext>
              </a:extLst>
            </p:cNvPr>
            <p:cNvSpPr/>
            <p:nvPr/>
          </p:nvSpPr>
          <p:spPr>
            <a:xfrm>
              <a:off x="3326551" y="3336587"/>
              <a:ext cx="577969" cy="5278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">
                  <a:extLst>
                    <a:ext uri="{FF2B5EF4-FFF2-40B4-BE49-F238E27FC236}">
                      <a16:creationId xmlns:a16="http://schemas.microsoft.com/office/drawing/2014/main" id="{7E1BAB62-3620-6F17-447C-5FCF391F7AD9}"/>
                    </a:ext>
                  </a:extLst>
                </p:cNvPr>
                <p:cNvSpPr txBox="1"/>
                <p:nvPr/>
              </p:nvSpPr>
              <p:spPr>
                <a:xfrm>
                  <a:off x="2863959" y="3024560"/>
                  <a:ext cx="7147704" cy="99084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GB" sz="2000" b="0" i="0" smtClean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lim>
                            </m:limLow>
                          </m:fName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𝑂𝐹</m:t>
                            </m:r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en-GB" sz="200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GB" sz="200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lim>
                            </m:limLow>
                          </m:fName>
                          <m:e>
                            <m:d>
                              <m:dPr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  <m:t>𝑡𝑖𝑚𝑒</m:t>
                                    </m:r>
                                  </m:den>
                                </m:f>
                                <m:nary>
                                  <m:naryPr>
                                    <m:chr m:val="∑"/>
                                    <m:ctrlP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  <m:t>𝑑𝑎𝑡𝑎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en-GB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2000" i="1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b>
                                        <m:r>
                                          <a:rPr lang="en-GB" sz="20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nary>
                                      <m:naryPr>
                                        <m:chr m:val="∑"/>
                                        <m:ctrlPr>
                                          <a:rPr lang="en-GB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m:rPr>
                                            <m:brk m:alnAt="23"/>
                                          </m:rPr>
                                          <a:rPr lang="en-GB" sz="2000" i="1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  <m:sup>
                                        <m:r>
                                          <a:rPr lang="en-GB" sz="2000" i="1">
                                            <a:latin typeface="Cambria Math" panose="02040503050406030204" pitchFamily="18" charset="0"/>
                                          </a:rPr>
                                          <m:t>𝑡𝑖𝑚𝑒</m:t>
                                        </m:r>
                                      </m:sup>
                                      <m:e>
                                        <m:sSup>
                                          <m:sSupPr>
                                            <m:ctrlPr>
                                              <a:rPr lang="en-GB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en-GB" sz="2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f>
                                                  <m:fPr>
                                                    <m:ctrlPr>
                                                      <a:rPr lang="en-GB" sz="2000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Pr>
                                                  <m:num>
                                                    <m:sSubSup>
                                                      <m:sSubSupPr>
                                                        <m:ctrlPr>
                                                          <a:rPr lang="en-GB" sz="2000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sSubSupPr>
                                                      <m:e>
                                                        <m:r>
                                                          <a:rPr lang="en-GB" sz="2000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𝑑</m:t>
                                                        </m:r>
                                                      </m:e>
                                                      <m:sub>
                                                        <m:r>
                                                          <a:rPr lang="en-GB" sz="2000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  <m:r>
                                                          <a:rPr lang="en-GB" sz="2000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,</m:t>
                                                        </m:r>
                                                        <m:r>
                                                          <a:rPr lang="en-GB" sz="2000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𝑗</m:t>
                                                        </m:r>
                                                      </m:sub>
                                                      <m:sup>
                                                        <m:r>
                                                          <a:rPr lang="en-GB" sz="2000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𝑜𝑏𝑠</m:t>
                                                        </m:r>
                                                      </m:sup>
                                                    </m:sSubSup>
                                                    <m:r>
                                                      <a:rPr lang="en-GB" sz="20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−</m:t>
                                                    </m:r>
                                                    <m:r>
                                                      <a:rPr lang="en-GB" sz="20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𝑔</m:t>
                                                    </m:r>
                                                    <m:sSub>
                                                      <m:sSubPr>
                                                        <m:ctrlPr>
                                                          <a:rPr lang="en-GB" sz="2000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sSubPr>
                                                      <m:e>
                                                        <m:r>
                                                          <a:rPr lang="en-GB" sz="2000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(</m:t>
                                                        </m:r>
                                                        <m:r>
                                                          <a:rPr lang="en-GB" sz="2000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𝑚</m:t>
                                                        </m:r>
                                                        <m:r>
                                                          <a:rPr lang="en-GB" sz="2000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)</m:t>
                                                        </m:r>
                                                      </m:e>
                                                      <m:sub>
                                                        <m:r>
                                                          <a:rPr lang="en-GB" sz="2000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  <m:r>
                                                          <a:rPr lang="en-GB" sz="2000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,</m:t>
                                                        </m:r>
                                                        <m:r>
                                                          <a:rPr lang="en-GB" sz="2000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𝑗</m:t>
                                                        </m:r>
                                                      </m:sub>
                                                    </m:sSub>
                                                  </m:num>
                                                  <m:den>
                                                    <m:sSub>
                                                      <m:sSubPr>
                                                        <m:ctrlPr>
                                                          <a:rPr lang="en-GB" sz="2000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sSubPr>
                                                      <m:e>
                                                        <m:r>
                                                          <a:rPr lang="en-GB" sz="2000" i="1">
                                                            <a:latin typeface="Cambria Math" panose="02040503050406030204" pitchFamily="18" charset="0"/>
                                                            <a:ea typeface="Cambria Math" panose="02040503050406030204" pitchFamily="18" charset="0"/>
                                                          </a:rPr>
                                                          <m:t>𝜎</m:t>
                                                        </m:r>
                                                      </m:e>
                                                      <m:sub>
                                                        <m:r>
                                                          <a:rPr lang="en-GB" sz="2000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  <m:r>
                                                          <a:rPr lang="en-GB" sz="2000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,</m:t>
                                                        </m:r>
                                                        <m:r>
                                                          <a:rPr lang="en-GB" sz="2000" i="1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𝑗</m:t>
                                                        </m:r>
                                                      </m:sub>
                                                    </m:sSub>
                                                  </m:den>
                                                </m:f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en-GB" sz="2000" i="1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e>
                                    </m:nary>
                                  </m:e>
                                </m:nary>
                              </m:e>
                            </m:d>
                          </m:e>
                        </m:func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0" name="TextBox 2">
                  <a:extLst>
                    <a:ext uri="{FF2B5EF4-FFF2-40B4-BE49-F238E27FC236}">
                      <a16:creationId xmlns:a16="http://schemas.microsoft.com/office/drawing/2014/main" id="{53BC388A-E58A-E137-8076-FC8B157FCF9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63959" y="3024560"/>
                  <a:ext cx="7147704" cy="990849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E01FEB8D-D506-9A2C-BDCF-1845CA6766AD}"/>
              </a:ext>
            </a:extLst>
          </p:cNvPr>
          <p:cNvSpPr/>
          <p:nvPr/>
        </p:nvSpPr>
        <p:spPr>
          <a:xfrm>
            <a:off x="8767449" y="5110425"/>
            <a:ext cx="1432206" cy="40011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CAD4828-82C7-F82E-E5FA-16C3B7066090}"/>
              </a:ext>
            </a:extLst>
          </p:cNvPr>
          <p:cNvSpPr/>
          <p:nvPr/>
        </p:nvSpPr>
        <p:spPr>
          <a:xfrm>
            <a:off x="7507843" y="5116682"/>
            <a:ext cx="1259607" cy="400110"/>
          </a:xfrm>
          <a:prstGeom prst="rect">
            <a:avLst/>
          </a:prstGeom>
          <a:solidFill>
            <a:srgbClr val="E9A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794F183-16F5-3A08-968E-EB9228550B67}"/>
              </a:ext>
            </a:extLst>
          </p:cNvPr>
          <p:cNvSpPr/>
          <p:nvPr/>
        </p:nvSpPr>
        <p:spPr>
          <a:xfrm>
            <a:off x="4936991" y="5491764"/>
            <a:ext cx="3180276" cy="3811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812B0F2-D2AB-AF84-4E5D-98B1C3D0D38F}"/>
              </a:ext>
            </a:extLst>
          </p:cNvPr>
          <p:cNvSpPr/>
          <p:nvPr/>
        </p:nvSpPr>
        <p:spPr>
          <a:xfrm>
            <a:off x="2271610" y="5491644"/>
            <a:ext cx="2665380" cy="3812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B8D98CA-A3FB-BE1A-AA2A-EDBEDEB71BF7}"/>
              </a:ext>
            </a:extLst>
          </p:cNvPr>
          <p:cNvSpPr/>
          <p:nvPr/>
        </p:nvSpPr>
        <p:spPr>
          <a:xfrm>
            <a:off x="5797596" y="5110426"/>
            <a:ext cx="1710247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E659C72-1BB3-8467-7E8C-B1FB24732FB2}"/>
              </a:ext>
            </a:extLst>
          </p:cNvPr>
          <p:cNvSpPr/>
          <p:nvPr/>
        </p:nvSpPr>
        <p:spPr>
          <a:xfrm>
            <a:off x="2271611" y="5110426"/>
            <a:ext cx="3528119" cy="3863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DF87A9DB-F6A8-09A6-480D-4F084C506502}"/>
              </a:ext>
            </a:extLst>
          </p:cNvPr>
          <p:cNvSpPr txBox="1"/>
          <p:nvPr/>
        </p:nvSpPr>
        <p:spPr>
          <a:xfrm>
            <a:off x="2174330" y="5148165"/>
            <a:ext cx="82468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Alter the parameters m to </a:t>
            </a:r>
            <a:r>
              <a:rPr lang="en-US" dirty="0" err="1"/>
              <a:t>minimise</a:t>
            </a:r>
            <a:r>
              <a:rPr lang="en-US" dirty="0"/>
              <a:t> the error between the observed and modeled data over all the time steps and all kind of data to assimilate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7">
                <a:extLst>
                  <a:ext uri="{FF2B5EF4-FFF2-40B4-BE49-F238E27FC236}">
                    <a16:creationId xmlns:a16="http://schemas.microsoft.com/office/drawing/2014/main" id="{ABA5F149-080D-2A05-AD38-01E83C68DAC9}"/>
                  </a:ext>
                </a:extLst>
              </p:cNvPr>
              <p:cNvSpPr txBox="1"/>
              <p:nvPr/>
            </p:nvSpPr>
            <p:spPr>
              <a:xfrm>
                <a:off x="3470640" y="6061254"/>
                <a:ext cx="685743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dirty="0"/>
                  <a:t> is the standard deviation (scaling factor)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is a weighting factor, to give more importance to </a:t>
                </a:r>
                <a:r>
                  <a:rPr lang="en-US" dirty="0" err="1"/>
                  <a:t>ith</a:t>
                </a:r>
                <a:r>
                  <a:rPr lang="en-US" dirty="0"/>
                  <a:t>-data</a:t>
                </a:r>
              </a:p>
            </p:txBody>
          </p:sp>
        </mc:Choice>
        <mc:Fallback xmlns="">
          <p:sp>
            <p:nvSpPr>
              <p:cNvPr id="30" name="TextBox 7">
                <a:extLst>
                  <a:ext uri="{FF2B5EF4-FFF2-40B4-BE49-F238E27FC236}">
                    <a16:creationId xmlns:a16="http://schemas.microsoft.com/office/drawing/2014/main" id="{ABA5F149-080D-2A05-AD38-01E83C68DA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0640" y="6061254"/>
                <a:ext cx="6857433" cy="646331"/>
              </a:xfrm>
              <a:prstGeom prst="rect">
                <a:avLst/>
              </a:prstGeom>
              <a:blipFill>
                <a:blip r:embed="rId4"/>
                <a:stretch>
                  <a:fillRect t="-3774" b="-150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>
            <a:extLst>
              <a:ext uri="{FF2B5EF4-FFF2-40B4-BE49-F238E27FC236}">
                <a16:creationId xmlns:a16="http://schemas.microsoft.com/office/drawing/2014/main" id="{70E5A40A-F6FE-343E-83F7-058F3E877140}"/>
              </a:ext>
            </a:extLst>
          </p:cNvPr>
          <p:cNvSpPr/>
          <p:nvPr/>
        </p:nvSpPr>
        <p:spPr>
          <a:xfrm>
            <a:off x="2738539" y="3631436"/>
            <a:ext cx="6731540" cy="133784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40FC4D3E-903F-A9A8-708C-9345AA452A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7410" y="-3250"/>
            <a:ext cx="1334590" cy="56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1013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DB87A-AFA9-3D73-DA78-68F9F53B7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Connecteur droit 18">
            <a:extLst>
              <a:ext uri="{FF2B5EF4-FFF2-40B4-BE49-F238E27FC236}">
                <a16:creationId xmlns:a16="http://schemas.microsoft.com/office/drawing/2014/main" id="{B993DF93-8A53-51F9-40D5-2DD74D617B16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2">
            <a:extLst>
              <a:ext uri="{FF2B5EF4-FFF2-40B4-BE49-F238E27FC236}">
                <a16:creationId xmlns:a16="http://schemas.microsoft.com/office/drawing/2014/main" id="{90848319-2601-00F6-925B-32B6C12A6DE3}"/>
              </a:ext>
            </a:extLst>
          </p:cNvPr>
          <p:cNvSpPr txBox="1"/>
          <p:nvPr/>
        </p:nvSpPr>
        <p:spPr>
          <a:xfrm>
            <a:off x="23044" y="0"/>
            <a:ext cx="120641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(Summary) Comparative table for assimilation approaches</a:t>
            </a:r>
          </a:p>
          <a:p>
            <a:endParaRPr lang="en-US" sz="3600" dirty="0">
              <a:solidFill>
                <a:schemeClr val="accent2"/>
              </a:solidFill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BCB5ADA-6E1A-D559-5C4D-1C44A5AB1B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682586"/>
              </p:ext>
            </p:extLst>
          </p:nvPr>
        </p:nvGraphicFramePr>
        <p:xfrm>
          <a:off x="0" y="676278"/>
          <a:ext cx="12191999" cy="622239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421081">
                  <a:extLst>
                    <a:ext uri="{9D8B030D-6E8A-4147-A177-3AD203B41FA5}">
                      <a16:colId xmlns:a16="http://schemas.microsoft.com/office/drawing/2014/main" val="1338478846"/>
                    </a:ext>
                  </a:extLst>
                </a:gridCol>
                <a:gridCol w="2224890">
                  <a:extLst>
                    <a:ext uri="{9D8B030D-6E8A-4147-A177-3AD203B41FA5}">
                      <a16:colId xmlns:a16="http://schemas.microsoft.com/office/drawing/2014/main" val="2885421935"/>
                    </a:ext>
                  </a:extLst>
                </a:gridCol>
                <a:gridCol w="1681453">
                  <a:extLst>
                    <a:ext uri="{9D8B030D-6E8A-4147-A177-3AD203B41FA5}">
                      <a16:colId xmlns:a16="http://schemas.microsoft.com/office/drawing/2014/main" val="2211343747"/>
                    </a:ext>
                  </a:extLst>
                </a:gridCol>
                <a:gridCol w="1606208">
                  <a:extLst>
                    <a:ext uri="{9D8B030D-6E8A-4147-A177-3AD203B41FA5}">
                      <a16:colId xmlns:a16="http://schemas.microsoft.com/office/drawing/2014/main" val="2002162671"/>
                    </a:ext>
                  </a:extLst>
                </a:gridCol>
                <a:gridCol w="1636067">
                  <a:extLst>
                    <a:ext uri="{9D8B030D-6E8A-4147-A177-3AD203B41FA5}">
                      <a16:colId xmlns:a16="http://schemas.microsoft.com/office/drawing/2014/main" val="1821034294"/>
                    </a:ext>
                  </a:extLst>
                </a:gridCol>
                <a:gridCol w="3622300">
                  <a:extLst>
                    <a:ext uri="{9D8B030D-6E8A-4147-A177-3AD203B41FA5}">
                      <a16:colId xmlns:a16="http://schemas.microsoft.com/office/drawing/2014/main" val="846176744"/>
                    </a:ext>
                  </a:extLst>
                </a:gridCol>
              </a:tblGrid>
              <a:tr h="500459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1600" b="1" dirty="0">
                          <a:solidFill>
                            <a:schemeClr val="bg1"/>
                          </a:solidFill>
                          <a:effectLst/>
                        </a:rPr>
                        <a:t>Method</a:t>
                      </a:r>
                      <a:endParaRPr lang="fr-FR" sz="1600" dirty="0">
                        <a:solidFill>
                          <a:schemeClr val="bg1"/>
                        </a:solidFill>
                        <a:effectLst/>
                        <a:latin typeface="Google Sans Text"/>
                      </a:endParaRPr>
                    </a:p>
                  </a:txBody>
                  <a:tcPr marL="8835" marR="8835" marT="8835" marB="1178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1600" b="1" dirty="0">
                          <a:solidFill>
                            <a:schemeClr val="bg1"/>
                          </a:solidFill>
                          <a:effectLst/>
                        </a:rPr>
                        <a:t>Handling of Non-</a:t>
                      </a:r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Linearities</a:t>
                      </a:r>
                      <a:endParaRPr lang="fr-FR" sz="1600" dirty="0">
                        <a:solidFill>
                          <a:schemeClr val="bg1"/>
                        </a:solidFill>
                        <a:effectLst/>
                        <a:latin typeface="Google Sans Text"/>
                      </a:endParaRPr>
                    </a:p>
                  </a:txBody>
                  <a:tcPr marL="8835" marR="8835" marT="8835" marB="1178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Computational</a:t>
                      </a:r>
                      <a:r>
                        <a:rPr lang="fr-FR" sz="1600" b="1" dirty="0">
                          <a:solidFill>
                            <a:schemeClr val="bg1"/>
                          </a:solidFill>
                          <a:effectLst/>
                        </a:rPr>
                        <a:t> Cost (Time)</a:t>
                      </a:r>
                      <a:endParaRPr lang="fr-FR" sz="1600" dirty="0">
                        <a:solidFill>
                          <a:schemeClr val="bg1"/>
                        </a:solidFill>
                        <a:effectLst/>
                        <a:latin typeface="Google Sans Text"/>
                      </a:endParaRPr>
                    </a:p>
                  </a:txBody>
                  <a:tcPr marL="8835" marR="8835" marT="8835" marB="1178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Implementation</a:t>
                      </a:r>
                      <a:r>
                        <a:rPr lang="fr-FR" sz="16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Complexity</a:t>
                      </a:r>
                      <a:endParaRPr lang="fr-FR" sz="1600" dirty="0">
                        <a:solidFill>
                          <a:schemeClr val="bg1"/>
                        </a:solidFill>
                        <a:effectLst/>
                        <a:latin typeface="Google Sans Text"/>
                      </a:endParaRPr>
                    </a:p>
                  </a:txBody>
                  <a:tcPr marL="8835" marR="8835" marT="8835" marB="1178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1600" b="1" dirty="0">
                          <a:solidFill>
                            <a:schemeClr val="bg1"/>
                          </a:solidFill>
                          <a:effectLst/>
                        </a:rPr>
                        <a:t>Time &amp; Data Management</a:t>
                      </a:r>
                      <a:endParaRPr lang="fr-FR" sz="1600" dirty="0">
                        <a:solidFill>
                          <a:schemeClr val="bg1"/>
                        </a:solidFill>
                        <a:effectLst/>
                        <a:latin typeface="Google Sans Text"/>
                      </a:endParaRPr>
                    </a:p>
                  </a:txBody>
                  <a:tcPr marL="8835" marR="8835" marT="8835" marB="1178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1600" b="1" dirty="0">
                          <a:solidFill>
                            <a:schemeClr val="bg1"/>
                          </a:solidFill>
                          <a:effectLst/>
                        </a:rPr>
                        <a:t>Evolution </a:t>
                      </a:r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Context</a:t>
                      </a:r>
                      <a:r>
                        <a:rPr lang="fr-FR" sz="1600" b="1" dirty="0">
                          <a:solidFill>
                            <a:schemeClr val="bg1"/>
                          </a:solidFill>
                          <a:effectLst/>
                        </a:rPr>
                        <a:t> / </a:t>
                      </a:r>
                      <a:r>
                        <a:rPr lang="fr-FR" sz="1600" b="1" dirty="0" err="1">
                          <a:solidFill>
                            <a:schemeClr val="bg1"/>
                          </a:solidFill>
                          <a:effectLst/>
                        </a:rPr>
                        <a:t>Specificity</a:t>
                      </a:r>
                      <a:endParaRPr lang="fr-FR" sz="1600" dirty="0">
                        <a:solidFill>
                          <a:schemeClr val="bg1"/>
                        </a:solidFill>
                        <a:effectLst/>
                        <a:latin typeface="Google Sans Text"/>
                      </a:endParaRPr>
                    </a:p>
                  </a:txBody>
                  <a:tcPr marL="8835" marR="8835" marT="8835" marB="1178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4276476"/>
                  </a:ext>
                </a:extLst>
              </a:tr>
              <a:tr h="611547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fr-FR" sz="1400" b="1" dirty="0" err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EnKF</a:t>
                      </a:r>
                      <a:r>
                        <a:rPr lang="fr-FR" sz="140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 </a:t>
                      </a:r>
                      <a:r>
                        <a:rPr lang="fr-FR" sz="1400" i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(Ensemble Kalman Filter)</a:t>
                      </a:r>
                      <a:endParaRPr lang="fr-FR" sz="14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4777" marR="14777" marT="19702" marB="19702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Low to Medium. Handles mild non-linearities via ensemble sampling, but fails on abrupt, highly non-linear physics.</a:t>
                      </a:r>
                    </a:p>
                  </a:txBody>
                  <a:tcPr marL="14777" marR="14777" marT="19702" marB="19702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Low. Proceeds step-by-step sequentially. Does not recompute the past.</a:t>
                      </a:r>
                    </a:p>
                  </a:txBody>
                  <a:tcPr marL="14777" marR="14777" marT="19702" marB="19702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Medium. Requires coding the matrix measurement update step at every single time step.</a:t>
                      </a:r>
                    </a:p>
                  </a:txBody>
                  <a:tcPr marL="14777" marR="14777" marT="19702" marB="19702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fr-FR" sz="1000" b="0" dirty="0" err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Sequential</a:t>
                      </a:r>
                      <a:r>
                        <a:rPr lang="fr-FR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. </a:t>
                      </a:r>
                      <a:r>
                        <a:rPr lang="fr-FR" sz="1000" b="0" dirty="0" err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Analyzes</a:t>
                      </a:r>
                      <a:r>
                        <a:rPr lang="fr-FR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 data in real-time, </a:t>
                      </a:r>
                      <a:r>
                        <a:rPr lang="fr-FR" sz="1000" b="0" dirty="0" err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continuous</a:t>
                      </a:r>
                      <a:r>
                        <a:rPr lang="fr-FR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 data </a:t>
                      </a:r>
                      <a:r>
                        <a:rPr lang="fr-FR" sz="1000" b="0" dirty="0" err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stream</a:t>
                      </a:r>
                      <a:r>
                        <a:rPr lang="fr-FR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. No </a:t>
                      </a:r>
                      <a:r>
                        <a:rPr lang="fr-FR" sz="1000" b="0" dirty="0" err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historical</a:t>
                      </a:r>
                      <a:r>
                        <a:rPr lang="fr-FR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 memory.</a:t>
                      </a:r>
                    </a:p>
                  </a:txBody>
                  <a:tcPr marL="14777" marR="14777" marT="19702" marB="19702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 </a:t>
                      </a:r>
                      <a:r>
                        <a:rPr lang="en-US" sz="1000" b="0" i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Limitation:</a:t>
                      </a: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 Unable to properly estimate static, fixed geophysical parameters over a whole time window without creating harsh physical discontinuities. Evolved toward ES.</a:t>
                      </a:r>
                    </a:p>
                  </a:txBody>
                  <a:tcPr marL="14777" marR="14777" marT="19702" marB="19702" anchor="ctr"/>
                </a:tc>
                <a:extLst>
                  <a:ext uri="{0D108BD9-81ED-4DB2-BD59-A6C34878D82A}">
                    <a16:rowId xmlns:a16="http://schemas.microsoft.com/office/drawing/2014/main" val="2194355305"/>
                  </a:ext>
                </a:extLst>
              </a:tr>
              <a:tr h="638999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fr-FR" sz="1400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ES</a:t>
                      </a:r>
                      <a:r>
                        <a:rPr lang="fr-FR" sz="140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 </a:t>
                      </a:r>
                      <a:r>
                        <a:rPr lang="fr-FR" sz="1400" i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(Ensemble </a:t>
                      </a:r>
                      <a:r>
                        <a:rPr lang="fr-FR" sz="1400" i="1" dirty="0" err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Smoother</a:t>
                      </a:r>
                      <a:r>
                        <a:rPr lang="fr-FR" sz="1400" i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)</a:t>
                      </a:r>
                      <a:endParaRPr lang="fr-FR" sz="14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4777" marR="14777" marT="19702" marB="19702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Low. Performs only a single global correction step. If the physics is highly non-linear, ES fails (leads to ensemble collapse).</a:t>
                      </a:r>
                    </a:p>
                  </a:txBody>
                  <a:tcPr marL="14777" marR="14777" marT="19702" marB="19702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Very Low. A single forward run per member over the entire window, and a single matrix update.</a:t>
                      </a:r>
                    </a:p>
                  </a:txBody>
                  <a:tcPr marL="14777" marR="14777" marT="19702" marB="19702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Medium. Conceptually close to EnKF, but executed all at once on a giant block of data.</a:t>
                      </a:r>
                    </a:p>
                  </a:txBody>
                  <a:tcPr marL="14777" marR="14777" marT="19702" marB="19702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Global Window. Ideal for History Matching. Processes the entire past dataset in a single block.</a:t>
                      </a:r>
                    </a:p>
                  </a:txBody>
                  <a:tcPr marL="14777" marR="14777" marT="19702" marB="19702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 </a:t>
                      </a:r>
                      <a:r>
                        <a:rPr lang="en-US" sz="1000" b="0" i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Limitation:</a:t>
                      </a: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 Completely blind to severe physical non-linearities due to its single-step resolution. Evolved toward IES / ES-MDA.</a:t>
                      </a:r>
                    </a:p>
                  </a:txBody>
                  <a:tcPr marL="14777" marR="14777" marT="19702" marB="19702" anchor="ctr"/>
                </a:tc>
                <a:extLst>
                  <a:ext uri="{0D108BD9-81ED-4DB2-BD59-A6C34878D82A}">
                    <a16:rowId xmlns:a16="http://schemas.microsoft.com/office/drawing/2014/main" val="192426651"/>
                  </a:ext>
                </a:extLst>
              </a:tr>
              <a:tr h="669009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fr-FR" sz="1400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IES</a:t>
                      </a:r>
                      <a:r>
                        <a:rPr lang="fr-FR" sz="140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 </a:t>
                      </a:r>
                      <a:r>
                        <a:rPr lang="fr-FR" sz="1400" i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(</a:t>
                      </a:r>
                      <a:r>
                        <a:rPr lang="fr-FR" sz="1400" i="1" dirty="0" err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Iterative</a:t>
                      </a:r>
                      <a:r>
                        <a:rPr lang="fr-FR" sz="1400" i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 Ensemble </a:t>
                      </a:r>
                      <a:r>
                        <a:rPr lang="fr-FR" sz="1400" i="1" dirty="0" err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Smoother</a:t>
                      </a:r>
                      <a:r>
                        <a:rPr lang="fr-FR" sz="1400" i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)</a:t>
                      </a:r>
                      <a:endParaRPr lang="fr-FR" sz="14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4777" marR="14777" marT="19702" marB="19702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Medium to Good. Introduces iterations (typically Gauss-Newton type) to resolve non-linearities.</a:t>
                      </a:r>
                    </a:p>
                  </a:txBody>
                  <a:tcPr marL="14777" marR="14777" marT="19702" marB="19702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Moderate. Requires rerunning the entire ensemble of simulations at each iteration.</a:t>
                      </a:r>
                    </a:p>
                  </a:txBody>
                  <a:tcPr marL="14777" marR="14777" marT="19702" marB="19702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High. Requires coding ensemble-approximated gradients and specific convergence criteria.</a:t>
                      </a:r>
                    </a:p>
                  </a:txBody>
                  <a:tcPr marL="14777" marR="14777" marT="19702" marB="19702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Global Window. Ideal for the inversion of historical parameters.</a:t>
                      </a:r>
                    </a:p>
                  </a:txBody>
                  <a:tcPr marL="14777" marR="14777" marT="19702" marB="19702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 </a:t>
                      </a:r>
                      <a:r>
                        <a:rPr lang="en-US" sz="1000" b="0" i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Limitation:</a:t>
                      </a: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 Gradient-based iterations are prone to getting trapped in local minima if the physics is highly non-linear or chaotic.  Evolved toward ES-MDA.</a:t>
                      </a:r>
                    </a:p>
                  </a:txBody>
                  <a:tcPr marL="14777" marR="14777" marT="19702" marB="19702" anchor="ctr"/>
                </a:tc>
                <a:extLst>
                  <a:ext uri="{0D108BD9-81ED-4DB2-BD59-A6C34878D82A}">
                    <a16:rowId xmlns:a16="http://schemas.microsoft.com/office/drawing/2014/main" val="1639547292"/>
                  </a:ext>
                </a:extLst>
              </a:tr>
              <a:tr h="847064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400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ES-MDA</a:t>
                      </a:r>
                      <a:r>
                        <a:rPr lang="en-US" sz="140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 </a:t>
                      </a:r>
                      <a:r>
                        <a:rPr lang="en-US" sz="1400" i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(Ensemble Smoother with MDA)</a:t>
                      </a:r>
                      <a:endParaRPr lang="en-US" sz="14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4777" marR="14777" marT="19702" marB="19702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Excellent. Attenuating data impact via inflated artificial measurement noise  smooths severe non-linearities without collapsing the ensemble.</a:t>
                      </a:r>
                    </a:p>
                  </a:txBody>
                  <a:tcPr marL="14777" marR="14777" marT="19702" marB="19702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Moderate. Highly efficient: requires only a fixed $N$ iterations (typically 4 to 8) of the ensemble.</a:t>
                      </a:r>
                    </a:p>
                  </a:txBody>
                  <a:tcPr marL="14777" marR="14777" marT="19702" marB="19702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High. Advanced matrix algebra to code (SVD, noise inflation scheduling at each step).</a:t>
                      </a:r>
                    </a:p>
                  </a:txBody>
                  <a:tcPr marL="14777" marR="14777" marT="19702" marB="19702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Global Window. Current industrial standard for History Matching and complex geophysical inversion.</a:t>
                      </a:r>
                    </a:p>
                  </a:txBody>
                  <a:tcPr marL="14777" marR="14777" marT="19702" marB="19702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i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The Current Standard:</a:t>
                      </a: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 The ultimate sweet spot between computational execution speed and robustness against severe physical non-linearities.</a:t>
                      </a:r>
                    </a:p>
                  </a:txBody>
                  <a:tcPr marL="14777" marR="14777" marT="19702" marB="19702" anchor="ctr"/>
                </a:tc>
                <a:extLst>
                  <a:ext uri="{0D108BD9-81ED-4DB2-BD59-A6C34878D82A}">
                    <a16:rowId xmlns:a16="http://schemas.microsoft.com/office/drawing/2014/main" val="1890653631"/>
                  </a:ext>
                </a:extLst>
              </a:tr>
              <a:tr h="847064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fr-FR" sz="1400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CMA-ES</a:t>
                      </a:r>
                      <a:r>
                        <a:rPr lang="fr-FR" sz="140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 </a:t>
                      </a:r>
                      <a:r>
                        <a:rPr lang="fr-FR" sz="1400" i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(Covariance Matrix Adaptation)</a:t>
                      </a:r>
                      <a:endParaRPr lang="fr-FR" sz="14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4777" marR="14777" marT="19702" marB="19702" anchor="ctr"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Maximum. Does not rely on any linearity or Gaussian distribution assumptions. Smoothly jumps over discontinuities.</a:t>
                      </a:r>
                    </a:p>
                  </a:txBody>
                  <a:tcPr marL="14777" marR="14777" marT="19702" marB="19702" anchor="ctr"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Extremely High. A "Black-Box" evolutionary approach requiring thousands of forward model evaluations.</a:t>
                      </a:r>
                    </a:p>
                  </a:txBody>
                  <a:tcPr marL="14777" marR="14777" marT="19702" marB="19702" anchor="ctr"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Very Low. Used out-of-the-box via ready-made libraries (</a:t>
                      </a:r>
                      <a:r>
                        <a:rPr lang="en-US" sz="1000" b="0" i="0" dirty="0" err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cmaes</a:t>
                      </a: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 in Python) without modifying the model's inner code.</a:t>
                      </a:r>
                    </a:p>
                  </a:txBody>
                  <a:tcPr marL="14777" marR="14777" marT="19702" marB="19702" anchor="ctr"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Flexible. Can optimize on a single snapshot (3D) or over an entire time window (4D), depending on the defined cost function.</a:t>
                      </a:r>
                    </a:p>
                  </a:txBody>
                  <a:tcPr marL="14777" marR="14777" marT="19702" marB="19702" anchor="ctr"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i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The Statistical Alternative:</a:t>
                      </a: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 Deployed when the model is an absolute black box. It dynamically adapts a </a:t>
                      </a:r>
                      <a:r>
                        <a:rPr lang="en-US" sz="1000" b="0" i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population genetics</a:t>
                      </a: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 strategy via a covariance matrix to fast-track toward the global optimum.</a:t>
                      </a:r>
                    </a:p>
                  </a:txBody>
                  <a:tcPr marL="14777" marR="14777" marT="19702" marB="19702" anchor="ctr">
                    <a:solidFill>
                      <a:srgbClr val="00B05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6849224"/>
                  </a:ext>
                </a:extLst>
              </a:tr>
              <a:tr h="789050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fr-FR" sz="1400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DE</a:t>
                      </a:r>
                      <a:r>
                        <a:rPr lang="fr-FR" sz="140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 </a:t>
                      </a:r>
                      <a:r>
                        <a:rPr lang="fr-FR" sz="1400" i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(</a:t>
                      </a:r>
                      <a:r>
                        <a:rPr lang="fr-FR" sz="1400" i="1" dirty="0" err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Differential</a:t>
                      </a:r>
                      <a:r>
                        <a:rPr lang="fr-FR" sz="1400" i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 Evolution)</a:t>
                      </a:r>
                      <a:endParaRPr lang="fr-FR" sz="14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4777" marR="14777" marT="19702" marB="1970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Maximum &amp; Ultra-Robust. Specifically engineered for non-convex, multimodal (riddled with false minima), and noisy search spaces.</a:t>
                      </a:r>
                    </a:p>
                  </a:txBody>
                  <a:tcPr marL="14777" marR="14777" marT="19702" marB="1970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Extremely High. A genetic algorithm requiring a massive number of generations (sometimes even more than CMA-ES).</a:t>
                      </a:r>
                    </a:p>
                  </a:txBody>
                  <a:tcPr marL="14777" marR="14777" marT="19702" marB="1970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Very Low. Highly popular and widely available in open-source tools (e.g., </a:t>
                      </a:r>
                      <a:r>
                        <a:rPr lang="en-US" sz="1000" b="0" i="0" dirty="0" err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scipy.optimize.differential_evolution</a:t>
                      </a: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 in Python).</a:t>
                      </a:r>
                    </a:p>
                  </a:txBody>
                  <a:tcPr marL="14777" marR="14777" marT="19702" marB="1970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Flexible. Same as CMA-ES; fits seamlessly with any mathematical cost function definition.</a:t>
                      </a:r>
                    </a:p>
                  </a:txBody>
                  <a:tcPr marL="14777" marR="14777" marT="19702" marB="1970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i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The Global Bulldozer:</a:t>
                      </a: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 Where CMA-ES relies on probabilistic concepts (covariance matrix), DE uses </a:t>
                      </a:r>
                      <a:r>
                        <a:rPr lang="en-US" sz="1000" b="0" i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difference vectors</a:t>
                      </a: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 between individuals to mutate. It is often slower than CMA-ES, but even more resilient against getting trapped in complex local minima.</a:t>
                      </a:r>
                    </a:p>
                  </a:txBody>
                  <a:tcPr marL="14777" marR="14777" marT="19702" marB="1970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001425"/>
                  </a:ext>
                </a:extLst>
              </a:tr>
              <a:tr h="1278530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fr-FR" sz="1400" b="1" dirty="0">
                          <a:solidFill>
                            <a:srgbClr val="1F1F1F"/>
                          </a:solidFill>
                          <a:effectLst/>
                        </a:rPr>
                        <a:t>BO</a:t>
                      </a:r>
                      <a:r>
                        <a:rPr lang="fr-FR" sz="1400" dirty="0">
                          <a:solidFill>
                            <a:srgbClr val="1F1F1F"/>
                          </a:solidFill>
                          <a:effectLst/>
                        </a:rPr>
                        <a:t> (</a:t>
                      </a:r>
                      <a:r>
                        <a:rPr lang="fr-FR" sz="1400" dirty="0" err="1">
                          <a:solidFill>
                            <a:srgbClr val="1F1F1F"/>
                          </a:solidFill>
                          <a:effectLst/>
                        </a:rPr>
                        <a:t>Bayesian</a:t>
                      </a:r>
                      <a:r>
                        <a:rPr lang="fr-FR" sz="1400" dirty="0">
                          <a:solidFill>
                            <a:srgbClr val="1F1F1F"/>
                          </a:solidFill>
                          <a:effectLst/>
                        </a:rPr>
                        <a:t> </a:t>
                      </a:r>
                      <a:r>
                        <a:rPr lang="fr-FR" sz="1400" dirty="0" err="1">
                          <a:solidFill>
                            <a:srgbClr val="1F1F1F"/>
                          </a:solidFill>
                          <a:effectLst/>
                        </a:rPr>
                        <a:t>Optimization</a:t>
                      </a:r>
                      <a:r>
                        <a:rPr lang="fr-FR" sz="1400" dirty="0">
                          <a:solidFill>
                            <a:srgbClr val="1F1F1F"/>
                          </a:solidFill>
                          <a:effectLst/>
                        </a:rPr>
                        <a:t>)</a:t>
                      </a:r>
                      <a:endParaRPr lang="fr-FR" sz="14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8835" marR="8835" marT="11780" marB="11780" anchor="ctr"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</a:rPr>
                        <a:t>Maximum. Handles highly non-linear, multi-modal, and noisy black-box cost functions effortlessly by modeling them probabilistically.</a:t>
                      </a:r>
                      <a:endParaRPr lang="en-US" sz="1000" b="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8835" marR="8835" marT="11780" marB="11780" anchor="ctr"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</a:rPr>
                        <a:t>Extremely Low on Model Runs, but High on Internal Math. Designed specifically for scenarios where running the physical model is incredibly expensive.</a:t>
                      </a:r>
                      <a:endParaRPr lang="en-US" sz="1000" b="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8835" marR="8835" marT="11780" marB="11780" anchor="ctr"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</a:rPr>
                        <a:t>Very Low. Easily implemented via robust libraries (e.g., scikit-optimize, </a:t>
                      </a:r>
                      <a:r>
                        <a:rPr lang="en-US" sz="1000" b="0" dirty="0" err="1">
                          <a:solidFill>
                            <a:srgbClr val="1F1F1F"/>
                          </a:solidFill>
                          <a:effectLst/>
                        </a:rPr>
                        <a:t>BoTorch</a:t>
                      </a: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</a:rPr>
                        <a:t>, or </a:t>
                      </a:r>
                      <a:r>
                        <a:rPr lang="en-US" sz="1000" b="0" dirty="0" err="1">
                          <a:solidFill>
                            <a:srgbClr val="1F1F1F"/>
                          </a:solidFill>
                          <a:effectLst/>
                        </a:rPr>
                        <a:t>GPyOpt</a:t>
                      </a: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</a:rPr>
                        <a:t>).</a:t>
                      </a:r>
                      <a:endParaRPr lang="en-US" sz="1000" b="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8835" marR="8835" marT="11780" marB="11780" anchor="ctr"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</a:rPr>
                        <a:t>Flexible. Governed strictly by the definition of the cost function over an instant or a time window.</a:t>
                      </a:r>
                      <a:endParaRPr lang="en-US" sz="1000" b="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8835" marR="8835" marT="11780" marB="11780" anchor="ctr"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dirty="0">
                          <a:solidFill>
                            <a:srgbClr val="1F1F1F"/>
                          </a:solidFill>
                          <a:effectLst/>
                        </a:rPr>
                        <a:t>The Smart Choice for Heavy Models: While CMA-ES and DE blindly run thousands of simulations, BO builds a surrogate model (Surrogate/Gaussian Process) to intelligently pick the next best parameter to test. It achieves global convergence with minimal model evaluations, making it ideal if your digital twin takes hours to run a single simulation.</a:t>
                      </a:r>
                      <a:endParaRPr lang="en-US" sz="1000" b="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8835" marR="8835" marT="11780" marB="11780" anchor="ctr"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2139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43877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CEE28-A70A-48F7-8AA0-7A8B98AE3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Connecteur droit 18">
            <a:extLst>
              <a:ext uri="{FF2B5EF4-FFF2-40B4-BE49-F238E27FC236}">
                <a16:creationId xmlns:a16="http://schemas.microsoft.com/office/drawing/2014/main" id="{F1E3B9C4-0388-E859-FD8B-61B81B17C866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2">
            <a:extLst>
              <a:ext uri="{FF2B5EF4-FFF2-40B4-BE49-F238E27FC236}">
                <a16:creationId xmlns:a16="http://schemas.microsoft.com/office/drawing/2014/main" id="{0C6CD8A3-0ACF-B1E3-C586-4FFDA61D8220}"/>
              </a:ext>
            </a:extLst>
          </p:cNvPr>
          <p:cNvSpPr txBox="1"/>
          <p:nvPr/>
        </p:nvSpPr>
        <p:spPr>
          <a:xfrm>
            <a:off x="127819" y="0"/>
            <a:ext cx="120641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(Summary) Comparative table for assimilation approaches</a:t>
            </a:r>
          </a:p>
          <a:p>
            <a:endParaRPr lang="en-US" sz="3600" dirty="0">
              <a:solidFill>
                <a:schemeClr val="accent2"/>
              </a:solidFill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6637220-2CAF-A7FD-C5A6-D9D0F3085A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405587"/>
              </p:ext>
            </p:extLst>
          </p:nvPr>
        </p:nvGraphicFramePr>
        <p:xfrm>
          <a:off x="0" y="676278"/>
          <a:ext cx="12191999" cy="4420095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421081">
                  <a:extLst>
                    <a:ext uri="{9D8B030D-6E8A-4147-A177-3AD203B41FA5}">
                      <a16:colId xmlns:a16="http://schemas.microsoft.com/office/drawing/2014/main" val="1338478846"/>
                    </a:ext>
                  </a:extLst>
                </a:gridCol>
                <a:gridCol w="2224890">
                  <a:extLst>
                    <a:ext uri="{9D8B030D-6E8A-4147-A177-3AD203B41FA5}">
                      <a16:colId xmlns:a16="http://schemas.microsoft.com/office/drawing/2014/main" val="2885421935"/>
                    </a:ext>
                  </a:extLst>
                </a:gridCol>
                <a:gridCol w="1681453">
                  <a:extLst>
                    <a:ext uri="{9D8B030D-6E8A-4147-A177-3AD203B41FA5}">
                      <a16:colId xmlns:a16="http://schemas.microsoft.com/office/drawing/2014/main" val="2211343747"/>
                    </a:ext>
                  </a:extLst>
                </a:gridCol>
                <a:gridCol w="1606208">
                  <a:extLst>
                    <a:ext uri="{9D8B030D-6E8A-4147-A177-3AD203B41FA5}">
                      <a16:colId xmlns:a16="http://schemas.microsoft.com/office/drawing/2014/main" val="2002162671"/>
                    </a:ext>
                  </a:extLst>
                </a:gridCol>
                <a:gridCol w="1636067">
                  <a:extLst>
                    <a:ext uri="{9D8B030D-6E8A-4147-A177-3AD203B41FA5}">
                      <a16:colId xmlns:a16="http://schemas.microsoft.com/office/drawing/2014/main" val="1821034294"/>
                    </a:ext>
                  </a:extLst>
                </a:gridCol>
                <a:gridCol w="3622300">
                  <a:extLst>
                    <a:ext uri="{9D8B030D-6E8A-4147-A177-3AD203B41FA5}">
                      <a16:colId xmlns:a16="http://schemas.microsoft.com/office/drawing/2014/main" val="846176744"/>
                    </a:ext>
                  </a:extLst>
                </a:gridCol>
              </a:tblGrid>
              <a:tr h="731986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1600" b="1" dirty="0">
                          <a:solidFill>
                            <a:schemeClr val="bg1"/>
                          </a:solidFill>
                          <a:effectLst/>
                        </a:rPr>
                        <a:t>Method</a:t>
                      </a:r>
                      <a:endParaRPr lang="fr-FR" sz="1600" dirty="0">
                        <a:solidFill>
                          <a:schemeClr val="bg1"/>
                        </a:solidFill>
                        <a:effectLst/>
                        <a:latin typeface="Google Sans Text"/>
                      </a:endParaRPr>
                    </a:p>
                  </a:txBody>
                  <a:tcPr marL="8835" marR="8835" marT="8835" marB="1178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600" noProof="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Easy to implement</a:t>
                      </a:r>
                    </a:p>
                  </a:txBody>
                  <a:tcPr marL="8835" marR="8835" marT="8835" marB="1178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160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High </a:t>
                      </a:r>
                      <a:r>
                        <a:rPr lang="fr-FR" sz="160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Problem</a:t>
                      </a:r>
                      <a:r>
                        <a:rPr lang="fr-FR" sz="160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 dimension</a:t>
                      </a:r>
                    </a:p>
                    <a:p>
                      <a:pPr algn="ctr" rtl="0">
                        <a:buNone/>
                      </a:pPr>
                      <a:r>
                        <a:rPr lang="fr-FR" sz="160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(</a:t>
                      </a:r>
                      <a:r>
                        <a:rPr lang="fr-FR" sz="1600" dirty="0" err="1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parameters</a:t>
                      </a:r>
                      <a:r>
                        <a:rPr lang="fr-FR" sz="160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)</a:t>
                      </a:r>
                    </a:p>
                  </a:txBody>
                  <a:tcPr marL="8835" marR="8835" marT="8835" marB="1178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160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Long simulation runtime</a:t>
                      </a:r>
                    </a:p>
                  </a:txBody>
                  <a:tcPr marL="8835" marR="8835" marT="8835" marB="1178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160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Only Black-box</a:t>
                      </a:r>
                    </a:p>
                  </a:txBody>
                  <a:tcPr marL="8835" marR="8835" marT="8835" marB="1178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1600" dirty="0">
                          <a:solidFill>
                            <a:schemeClr val="bg1"/>
                          </a:solidFill>
                          <a:effectLst/>
                          <a:latin typeface="Google Sans Text"/>
                        </a:rPr>
                        <a:t>Main REASON</a:t>
                      </a:r>
                    </a:p>
                  </a:txBody>
                  <a:tcPr marL="8835" marR="8835" marT="8835" marB="1178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4276476"/>
                  </a:ext>
                </a:extLst>
              </a:tr>
              <a:tr h="77439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400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ES-MDA</a:t>
                      </a:r>
                      <a:r>
                        <a:rPr lang="en-US" sz="140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 </a:t>
                      </a:r>
                      <a:r>
                        <a:rPr lang="en-US" sz="1400" i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(Ensemble Smoother with MDA)</a:t>
                      </a:r>
                      <a:endParaRPr lang="en-US" sz="14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4777" marR="14777" marT="19702" marB="19702" anchor="ctr"/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Google Sans Text"/>
                        </a:rPr>
                        <a:t>Not ideal</a:t>
                      </a:r>
                    </a:p>
                  </a:txBody>
                  <a:tcPr marL="14777" marR="14777" marT="19702" marB="19702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80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YES</a:t>
                      </a:r>
                    </a:p>
                  </a:txBody>
                  <a:tcPr marL="14777" marR="14777" marT="19702" marB="19702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80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OK</a:t>
                      </a:r>
                    </a:p>
                  </a:txBody>
                  <a:tcPr marL="14777" marR="14777" marT="19702" marB="1970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80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Not ideal</a:t>
                      </a:r>
                    </a:p>
                  </a:txBody>
                  <a:tcPr marL="14777" marR="14777" marT="19702" marB="19702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800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Uncertainty Quantification </a:t>
                      </a:r>
                    </a:p>
                  </a:txBody>
                  <a:tcPr marL="14777" marR="14777" marT="19702" marB="19702" anchor="ctr"/>
                </a:tc>
                <a:extLst>
                  <a:ext uri="{0D108BD9-81ED-4DB2-BD59-A6C34878D82A}">
                    <a16:rowId xmlns:a16="http://schemas.microsoft.com/office/drawing/2014/main" val="1890653631"/>
                  </a:ext>
                </a:extLst>
              </a:tr>
              <a:tr h="839262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1400" b="1" dirty="0">
                          <a:solidFill>
                            <a:schemeClr val="accent2"/>
                          </a:solidFill>
                          <a:effectLst/>
                          <a:latin typeface="Google Sans Text"/>
                        </a:rPr>
                        <a:t>CMA-ES</a:t>
                      </a:r>
                      <a:r>
                        <a:rPr lang="fr-FR" sz="1400" dirty="0">
                          <a:solidFill>
                            <a:schemeClr val="accent2"/>
                          </a:solidFill>
                          <a:effectLst/>
                          <a:latin typeface="Google Sans Text"/>
                        </a:rPr>
                        <a:t> </a:t>
                      </a:r>
                      <a:r>
                        <a:rPr lang="fr-FR" sz="1400" i="1" dirty="0">
                          <a:solidFill>
                            <a:schemeClr val="accent2"/>
                          </a:solidFill>
                          <a:effectLst/>
                          <a:latin typeface="Google Sans Text"/>
                        </a:rPr>
                        <a:t>(Covariance Matrix Adaptation)</a:t>
                      </a:r>
                      <a:endParaRPr lang="fr-FR" sz="1400" dirty="0">
                        <a:solidFill>
                          <a:schemeClr val="accent2"/>
                        </a:solidFill>
                        <a:effectLst/>
                        <a:latin typeface="Google Sans Text"/>
                      </a:endParaRPr>
                    </a:p>
                  </a:txBody>
                  <a:tcPr marL="14777" marR="14777" marT="19702" marB="19702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Google Sans Text"/>
                        </a:rPr>
                        <a:t>YES</a:t>
                      </a:r>
                    </a:p>
                  </a:txBody>
                  <a:tcPr marL="14777" marR="14777" marT="19702" marB="19702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Google Sans Text"/>
                        </a:rPr>
                        <a:t>Not ideal</a:t>
                      </a:r>
                    </a:p>
                  </a:txBody>
                  <a:tcPr marL="14777" marR="14777" marT="19702" marB="19702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Google Sans Text"/>
                        </a:rPr>
                        <a:t>Not ideal</a:t>
                      </a:r>
                    </a:p>
                  </a:txBody>
                  <a:tcPr marL="14777" marR="14777" marT="19702" marB="19702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Google Sans Text"/>
                        </a:rPr>
                        <a:t>YES</a:t>
                      </a:r>
                    </a:p>
                  </a:txBody>
                  <a:tcPr marL="14777" marR="14777" marT="19702" marB="19702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Google Sans Text"/>
                        </a:rPr>
                        <a:t>Highly non-linear problems (multimodality), tendency to converge too quickly -&gt; DE</a:t>
                      </a:r>
                    </a:p>
                  </a:txBody>
                  <a:tcPr marL="14777" marR="14777" marT="19702" marB="19702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6849224"/>
                  </a:ext>
                </a:extLst>
              </a:tr>
              <a:tr h="839262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1400" b="1" dirty="0">
                          <a:solidFill>
                            <a:schemeClr val="accent2"/>
                          </a:solidFill>
                          <a:effectLst/>
                          <a:latin typeface="Google Sans Text"/>
                        </a:rPr>
                        <a:t>DE</a:t>
                      </a:r>
                      <a:r>
                        <a:rPr lang="fr-FR" sz="1400" dirty="0">
                          <a:solidFill>
                            <a:schemeClr val="accent2"/>
                          </a:solidFill>
                          <a:effectLst/>
                          <a:latin typeface="Google Sans Text"/>
                        </a:rPr>
                        <a:t> </a:t>
                      </a:r>
                      <a:r>
                        <a:rPr lang="fr-FR" sz="1400" i="1" dirty="0">
                          <a:solidFill>
                            <a:schemeClr val="accent2"/>
                          </a:solidFill>
                          <a:effectLst/>
                          <a:latin typeface="Google Sans Text"/>
                        </a:rPr>
                        <a:t>(</a:t>
                      </a:r>
                      <a:r>
                        <a:rPr lang="fr-FR" sz="1400" i="1" dirty="0" err="1">
                          <a:solidFill>
                            <a:schemeClr val="accent2"/>
                          </a:solidFill>
                          <a:effectLst/>
                          <a:latin typeface="Google Sans Text"/>
                        </a:rPr>
                        <a:t>Differential</a:t>
                      </a:r>
                      <a:r>
                        <a:rPr lang="fr-FR" sz="1400" i="1" dirty="0">
                          <a:solidFill>
                            <a:schemeClr val="accent2"/>
                          </a:solidFill>
                          <a:effectLst/>
                          <a:latin typeface="Google Sans Text"/>
                        </a:rPr>
                        <a:t> Evolution)</a:t>
                      </a:r>
                      <a:endParaRPr lang="fr-FR" sz="1400" dirty="0">
                        <a:solidFill>
                          <a:schemeClr val="accent2"/>
                        </a:solidFill>
                        <a:effectLst/>
                        <a:latin typeface="Google Sans Text"/>
                      </a:endParaRPr>
                    </a:p>
                  </a:txBody>
                  <a:tcPr marL="14777" marR="14777" marT="19702" marB="19702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Google Sans Text"/>
                        </a:rPr>
                        <a:t>YES</a:t>
                      </a:r>
                    </a:p>
                  </a:txBody>
                  <a:tcPr marL="14777" marR="14777" marT="19702" marB="19702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Google Sans Text"/>
                        </a:rPr>
                        <a:t>Not ideal</a:t>
                      </a:r>
                    </a:p>
                  </a:txBody>
                  <a:tcPr marL="14777" marR="14777" marT="19702" marB="19702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Google Sans Text"/>
                        </a:rPr>
                        <a:t>Not ideal</a:t>
                      </a:r>
                    </a:p>
                  </a:txBody>
                  <a:tcPr marL="14777" marR="14777" marT="19702" marB="19702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Google Sans Text"/>
                        </a:rPr>
                        <a:t>YES</a:t>
                      </a:r>
                    </a:p>
                  </a:txBody>
                  <a:tcPr marL="14777" marR="14777" marT="19702" marB="19702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Google Sans Text"/>
                        </a:rPr>
                        <a:t>Highly non-linear problems (multimodality), Exploration&gt;Exploitation</a:t>
                      </a:r>
                    </a:p>
                  </a:txBody>
                  <a:tcPr marL="14777" marR="14777" marT="19702" marB="19702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001425"/>
                  </a:ext>
                </a:extLst>
              </a:tr>
              <a:tr h="1168841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fr-FR" sz="1400" b="1" dirty="0">
                          <a:solidFill>
                            <a:srgbClr val="1F1F1F"/>
                          </a:solidFill>
                          <a:effectLst/>
                        </a:rPr>
                        <a:t>BO</a:t>
                      </a:r>
                      <a:r>
                        <a:rPr lang="fr-FR" sz="1400" dirty="0">
                          <a:solidFill>
                            <a:srgbClr val="1F1F1F"/>
                          </a:solidFill>
                          <a:effectLst/>
                        </a:rPr>
                        <a:t> (</a:t>
                      </a:r>
                      <a:r>
                        <a:rPr lang="fr-FR" sz="1400" dirty="0" err="1">
                          <a:solidFill>
                            <a:srgbClr val="1F1F1F"/>
                          </a:solidFill>
                          <a:effectLst/>
                        </a:rPr>
                        <a:t>Bayesian</a:t>
                      </a:r>
                      <a:r>
                        <a:rPr lang="fr-FR" sz="1400" dirty="0">
                          <a:solidFill>
                            <a:srgbClr val="1F1F1F"/>
                          </a:solidFill>
                          <a:effectLst/>
                        </a:rPr>
                        <a:t> </a:t>
                      </a:r>
                      <a:r>
                        <a:rPr lang="fr-FR" sz="1400" dirty="0" err="1">
                          <a:solidFill>
                            <a:srgbClr val="1F1F1F"/>
                          </a:solidFill>
                          <a:effectLst/>
                        </a:rPr>
                        <a:t>Optimization</a:t>
                      </a:r>
                      <a:r>
                        <a:rPr lang="fr-FR" sz="1400" dirty="0">
                          <a:solidFill>
                            <a:srgbClr val="1F1F1F"/>
                          </a:solidFill>
                          <a:effectLst/>
                        </a:rPr>
                        <a:t>)</a:t>
                      </a:r>
                      <a:endParaRPr lang="fr-FR" sz="14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8835" marR="8835" marT="11780" marB="11780" anchor="ctr">
                    <a:solidFill>
                      <a:schemeClr val="accent5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Google Sans Text"/>
                        </a:rPr>
                        <a:t>OK</a:t>
                      </a:r>
                    </a:p>
                  </a:txBody>
                  <a:tcPr marL="8835" marR="8835" marT="11780" marB="1178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80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Not ideal</a:t>
                      </a:r>
                    </a:p>
                  </a:txBody>
                  <a:tcPr marL="8835" marR="8835" marT="11780" marB="1178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800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YES</a:t>
                      </a:r>
                    </a:p>
                  </a:txBody>
                  <a:tcPr marL="8835" marR="8835" marT="11780" marB="1178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Google Sans Text"/>
                        </a:rPr>
                        <a:t>YES</a:t>
                      </a:r>
                    </a:p>
                  </a:txBody>
                  <a:tcPr marL="8835" marR="8835" marT="11780" marB="1178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800" b="1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If the simulation is heavy, use BO (not too large search space)</a:t>
                      </a:r>
                    </a:p>
                  </a:txBody>
                  <a:tcPr marL="8835" marR="8835" marT="11780" marB="1178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213988"/>
                  </a:ext>
                </a:extLst>
              </a:tr>
            </a:tbl>
          </a:graphicData>
        </a:graphic>
      </p:graphicFrame>
      <p:pic>
        <p:nvPicPr>
          <p:cNvPr id="2" name="Picture 8" descr="Graphical user interface, chart&#10;&#10;Description automatically generated">
            <a:extLst>
              <a:ext uri="{FF2B5EF4-FFF2-40B4-BE49-F238E27FC236}">
                <a16:creationId xmlns:a16="http://schemas.microsoft.com/office/drawing/2014/main" id="{627344EE-AF51-DC6C-648F-D3FBF7D217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839" t="7829" r="7347" b="60593"/>
          <a:stretch>
            <a:fillRect/>
          </a:stretch>
        </p:blipFill>
        <p:spPr>
          <a:xfrm>
            <a:off x="809625" y="5486582"/>
            <a:ext cx="3143250" cy="137141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9446F1B-359D-8393-1A25-175161C77B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970" y="4996146"/>
            <a:ext cx="3062057" cy="2183946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32E76340-2B7F-70BC-1CC4-360AAFD1E9A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617" t="16515" r="60445" b="10550"/>
          <a:stretch>
            <a:fillRect/>
          </a:stretch>
        </p:blipFill>
        <p:spPr>
          <a:xfrm>
            <a:off x="8401050" y="5211910"/>
            <a:ext cx="2103573" cy="145559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CFD37D2-F77B-17AE-D6C4-F59F40A893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7407" y="6295742"/>
            <a:ext cx="1334590" cy="56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1074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93655-2919-2D8B-921A-C3958BE98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Connecteur droit 18">
            <a:extLst>
              <a:ext uri="{FF2B5EF4-FFF2-40B4-BE49-F238E27FC236}">
                <a16:creationId xmlns:a16="http://schemas.microsoft.com/office/drawing/2014/main" id="{540D6159-7083-5186-AD0D-CD9298A0939D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2">
            <a:extLst>
              <a:ext uri="{FF2B5EF4-FFF2-40B4-BE49-F238E27FC236}">
                <a16:creationId xmlns:a16="http://schemas.microsoft.com/office/drawing/2014/main" id="{AA8AD913-BF47-6A2D-10DA-A4F2BA063BE3}"/>
              </a:ext>
            </a:extLst>
          </p:cNvPr>
          <p:cNvSpPr txBox="1"/>
          <p:nvPr/>
        </p:nvSpPr>
        <p:spPr>
          <a:xfrm>
            <a:off x="127819" y="0"/>
            <a:ext cx="120641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(Summary) Comparative table for assimilation approaches</a:t>
            </a:r>
          </a:p>
          <a:p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FFD52D3-6DA8-FF5B-55B5-6BDDB6466913}"/>
              </a:ext>
            </a:extLst>
          </p:cNvPr>
          <p:cNvSpPr txBox="1"/>
          <p:nvPr/>
        </p:nvSpPr>
        <p:spPr>
          <a:xfrm>
            <a:off x="334297" y="2979680"/>
            <a:ext cx="1121842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b="1" i="1" u="none" strike="noStrike" baseline="0" dirty="0">
                <a:latin typeface="LMRoman12-Italic"/>
              </a:rPr>
              <a:t>no free lunch </a:t>
            </a:r>
            <a:r>
              <a:rPr lang="en-GB" sz="2800" b="0" i="0" u="none" strike="noStrike" baseline="0" dirty="0">
                <a:latin typeface="LMRoman12-Regular"/>
              </a:rPr>
              <a:t>theorem</a:t>
            </a:r>
            <a:r>
              <a:rPr lang="en-GB" sz="1800" b="0" i="0" u="none" strike="noStrike" baseline="0" dirty="0">
                <a:latin typeface="LMRoman12-Regular"/>
              </a:rPr>
              <a:t>, </a:t>
            </a:r>
            <a:r>
              <a:rPr lang="en-US" dirty="0"/>
              <a:t>there is </a:t>
            </a:r>
            <a:r>
              <a:rPr lang="en-US" sz="2400" b="1" u="sng" dirty="0"/>
              <a:t>no best method </a:t>
            </a:r>
            <a:r>
              <a:rPr lang="en-US" dirty="0"/>
              <a:t>or algorithms so far to solve our subsurface problems, depends of the class of the problem you are trying to solve</a:t>
            </a:r>
            <a:r>
              <a:rPr lang="en-US" i="1" dirty="0"/>
              <a:t>.</a:t>
            </a:r>
            <a:r>
              <a:rPr lang="en-GB" sz="1800" b="0" i="1" u="none" strike="noStrike" baseline="0" dirty="0">
                <a:latin typeface="LMRoman12-Regular"/>
              </a:rPr>
              <a:t> </a:t>
            </a:r>
          </a:p>
          <a:p>
            <a:pPr algn="ctr"/>
            <a:endParaRPr lang="en-GB" sz="1800" b="0" i="1" u="none" strike="noStrike" baseline="0" dirty="0">
              <a:latin typeface="LMRoman12-Regular"/>
            </a:endParaRPr>
          </a:p>
          <a:p>
            <a:pPr algn="r"/>
            <a:r>
              <a:rPr lang="en-US" sz="1800" b="0" i="1" u="none" strike="noStrike" baseline="0" dirty="0">
                <a:latin typeface="LMRoman12-Regular"/>
              </a:rPr>
              <a:t>David Wolpert and William Macready (1997)</a:t>
            </a:r>
            <a:r>
              <a:rPr lang="en-US" i="1" dirty="0">
                <a:latin typeface="LMRoman12-Regular"/>
              </a:rPr>
              <a:t>. </a:t>
            </a:r>
            <a:endParaRPr lang="en-GB" i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A048D73-3785-542A-68F4-AC35E8D9A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7407" y="6295742"/>
            <a:ext cx="1334590" cy="56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005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9D1E0-5B89-6094-EE4C-9903185FC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5D8A8246-1BDF-A3B5-3E74-5A125CA52E18}"/>
              </a:ext>
            </a:extLst>
          </p:cNvPr>
          <p:cNvSpPr txBox="1"/>
          <p:nvPr/>
        </p:nvSpPr>
        <p:spPr>
          <a:xfrm>
            <a:off x="2309659" y="3212997"/>
            <a:ext cx="85534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The main Challenges in Data Assimilation</a:t>
            </a:r>
          </a:p>
          <a:p>
            <a:endParaRPr lang="en-US" sz="3600" dirty="0">
              <a:solidFill>
                <a:schemeClr val="accent2"/>
              </a:solidFill>
            </a:endParaRPr>
          </a:p>
        </p:txBody>
      </p:sp>
      <p:cxnSp>
        <p:nvCxnSpPr>
          <p:cNvPr id="5" name="Connecteur droit 18">
            <a:extLst>
              <a:ext uri="{FF2B5EF4-FFF2-40B4-BE49-F238E27FC236}">
                <a16:creationId xmlns:a16="http://schemas.microsoft.com/office/drawing/2014/main" id="{966237E9-2591-DA56-65F0-162C71BA73C1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2">
            <a:extLst>
              <a:ext uri="{FF2B5EF4-FFF2-40B4-BE49-F238E27FC236}">
                <a16:creationId xmlns:a16="http://schemas.microsoft.com/office/drawing/2014/main" id="{FB5EBC58-B86B-5C38-48EC-0764F1FFCCA3}"/>
              </a:ext>
            </a:extLst>
          </p:cNvPr>
          <p:cNvSpPr txBox="1"/>
          <p:nvPr/>
        </p:nvSpPr>
        <p:spPr>
          <a:xfrm>
            <a:off x="3764219" y="2058836"/>
            <a:ext cx="70988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>
                    <a:lumMod val="75000"/>
                  </a:schemeClr>
                </a:solidFill>
              </a:rPr>
              <a:t>Data assimilation, an example</a:t>
            </a:r>
          </a:p>
          <a:p>
            <a:r>
              <a:rPr lang="en-US" sz="2400" dirty="0">
                <a:solidFill>
                  <a:schemeClr val="bg2">
                    <a:lumMod val="75000"/>
                  </a:schemeClr>
                </a:solidFill>
              </a:rPr>
              <a:t>Data assimilation, a brief history</a:t>
            </a:r>
          </a:p>
          <a:p>
            <a:r>
              <a:rPr lang="en-US" sz="2400" dirty="0">
                <a:solidFill>
                  <a:schemeClr val="bg2">
                    <a:lumMod val="75000"/>
                  </a:schemeClr>
                </a:solidFill>
              </a:rPr>
              <a:t>What Data Assimilation stands for?</a:t>
            </a:r>
          </a:p>
          <a:p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6EDA0C56-232B-0C03-BF64-159ACCAF159A}"/>
              </a:ext>
            </a:extLst>
          </p:cNvPr>
          <p:cNvSpPr txBox="1"/>
          <p:nvPr/>
        </p:nvSpPr>
        <p:spPr>
          <a:xfrm>
            <a:off x="334297" y="4998100"/>
            <a:ext cx="1172527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4"/>
                </a:solidFill>
              </a:rPr>
              <a:t>Multiphysics, Multisource, Multiscale, Multidiscipline, Uncertainty</a:t>
            </a:r>
          </a:p>
          <a:p>
            <a:endParaRPr lang="en-US" sz="3600" dirty="0">
              <a:solidFill>
                <a:schemeClr val="accent2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DAA984-2895-D522-6CBC-578814AB4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7407" y="6295742"/>
            <a:ext cx="1334590" cy="56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8868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B5493F1-39F5-9E8B-FB0E-80DDF9B91365}"/>
              </a:ext>
            </a:extLst>
          </p:cNvPr>
          <p:cNvSpPr txBox="1"/>
          <p:nvPr/>
        </p:nvSpPr>
        <p:spPr>
          <a:xfrm>
            <a:off x="118241" y="0"/>
            <a:ext cx="5033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A Multiphysics problem</a:t>
            </a:r>
          </a:p>
        </p:txBody>
      </p:sp>
      <p:cxnSp>
        <p:nvCxnSpPr>
          <p:cNvPr id="3" name="Connecteur droit 18">
            <a:extLst>
              <a:ext uri="{FF2B5EF4-FFF2-40B4-BE49-F238E27FC236}">
                <a16:creationId xmlns:a16="http://schemas.microsoft.com/office/drawing/2014/main" id="{D0164938-2555-CD0A-97EA-F4829ABC4203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">
            <a:extLst>
              <a:ext uri="{FF2B5EF4-FFF2-40B4-BE49-F238E27FC236}">
                <a16:creationId xmlns:a16="http://schemas.microsoft.com/office/drawing/2014/main" id="{FE465C33-D140-D34E-89B4-B8377FCA0C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638" y="1141901"/>
            <a:ext cx="11480724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Definition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Multiphysics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the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study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of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systems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that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involve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more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than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one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simultaneous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physical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field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In the real world,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physics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does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not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happen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 isolation.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</a:t>
            </a:r>
            <a:r>
              <a:rPr kumimoji="0" lang="fr-FR" altLang="fr-F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Traditional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Approach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Usually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study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"Silos":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kumimoji="0" lang="fr-FR" altLang="fr-FR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Thermodynamics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(Heat)</a:t>
            </a:r>
          </a:p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fr-FR" altLang="fr-FR" b="1" dirty="0">
                <a:latin typeface="Arial" panose="020B0604020202020204" pitchFamily="34" charset="0"/>
              </a:rPr>
              <a:t>Chemistry</a:t>
            </a:r>
            <a:r>
              <a:rPr lang="fr-FR" altLang="fr-FR" dirty="0">
                <a:latin typeface="Arial" panose="020B0604020202020204" pitchFamily="34" charset="0"/>
              </a:rPr>
              <a:t> (</a:t>
            </a:r>
            <a:r>
              <a:rPr lang="fr-FR" altLang="fr-FR" dirty="0" err="1">
                <a:latin typeface="Arial" panose="020B0604020202020204" pitchFamily="34" charset="0"/>
              </a:rPr>
              <a:t>Reaction</a:t>
            </a:r>
            <a:r>
              <a:rPr lang="fr-FR" altLang="fr-FR" dirty="0">
                <a:latin typeface="Arial" panose="020B0604020202020204" pitchFamily="34" charset="0"/>
              </a:rPr>
              <a:t>)</a:t>
            </a:r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kumimoji="0" lang="fr-FR" altLang="fr-F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Structural </a:t>
            </a:r>
            <a:r>
              <a:rPr kumimoji="0" lang="fr-FR" altLang="fr-FR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Mechanics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(Stress/</a:t>
            </a:r>
            <a:r>
              <a:rPr kumimoji="0" lang="fr-FR" altLang="fr-FR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Strain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</a:p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kumimoji="0" lang="fr-FR" altLang="fr-FR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Fluid</a:t>
            </a:r>
            <a:r>
              <a:rPr kumimoji="0" lang="fr-FR" altLang="fr-F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Dynamics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(Air/Water flow)</a:t>
            </a:r>
          </a:p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kumimoji="0" lang="fr-FR" altLang="fr-FR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Electromagnetics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fr-FR" altLang="fr-FR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Electricity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/</a:t>
            </a:r>
            <a:r>
              <a:rPr kumimoji="0" lang="fr-FR" altLang="fr-FR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Magnetism</a:t>
            </a: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altLang="fr-FR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altLang="fr-FR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b="1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</a:t>
            </a:r>
            <a:r>
              <a:rPr kumimoji="0" lang="fr-FR" altLang="fr-F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Multiphysics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Approach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It explores the </a:t>
            </a:r>
            <a:r>
              <a:rPr kumimoji="0" lang="fr-FR" altLang="fr-F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Coupling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(interaction)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between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these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silos. If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heat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metal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bar (Thermo),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it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expands (Structural). That expansion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multiphysics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interaction.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fr-FR" altLang="fr-FR" dirty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/>
              <a:t>Remark: </a:t>
            </a:r>
            <a:r>
              <a:rPr lang="en-US" dirty="0"/>
              <a:t>Rather often we do one-way coupling, just because it is too complex and computationally costly to setup a strong coupling,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2EBC57C-100D-E09B-F7CC-5144C5FAC9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446" y="2266950"/>
            <a:ext cx="5412554" cy="295230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B6D8F4A-E26B-2272-C05D-8616D8503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410" y="17119"/>
            <a:ext cx="1334590" cy="56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0278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8FAD335-E8B9-F7FE-A147-88FBA51E6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382" y="675341"/>
            <a:ext cx="10341236" cy="5845047"/>
          </a:xfrm>
          <a:prstGeom prst="rect">
            <a:avLst/>
          </a:prstGeom>
        </p:spPr>
      </p:pic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2866CFCE-649A-C2A3-3EF8-767E856DF252}"/>
              </a:ext>
            </a:extLst>
          </p:cNvPr>
          <p:cNvCxnSpPr>
            <a:cxnSpLocks/>
          </p:cNvCxnSpPr>
          <p:nvPr/>
        </p:nvCxnSpPr>
        <p:spPr>
          <a:xfrm>
            <a:off x="2626468" y="6630625"/>
            <a:ext cx="617209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47198486-7E2B-20C3-709C-2501191E4EBC}"/>
              </a:ext>
            </a:extLst>
          </p:cNvPr>
          <p:cNvSpPr txBox="1"/>
          <p:nvPr/>
        </p:nvSpPr>
        <p:spPr>
          <a:xfrm rot="16200000">
            <a:off x="10385864" y="5356199"/>
            <a:ext cx="21000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Extracted from Geiger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C5FFF8A8-F781-9634-CC2C-9CC474422F82}"/>
              </a:ext>
            </a:extLst>
          </p:cNvPr>
          <p:cNvSpPr txBox="1"/>
          <p:nvPr/>
        </p:nvSpPr>
        <p:spPr>
          <a:xfrm>
            <a:off x="118241" y="0"/>
            <a:ext cx="5033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A Multiscale problem</a:t>
            </a:r>
          </a:p>
        </p:txBody>
      </p:sp>
      <p:cxnSp>
        <p:nvCxnSpPr>
          <p:cNvPr id="6" name="Connecteur droit 18">
            <a:extLst>
              <a:ext uri="{FF2B5EF4-FFF2-40B4-BE49-F238E27FC236}">
                <a16:creationId xmlns:a16="http://schemas.microsoft.com/office/drawing/2014/main" id="{EFD26246-B027-D3CF-7C4F-750043D6A157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C221314F-D5FD-FE80-0E1A-50A0A88102D1}"/>
              </a:ext>
            </a:extLst>
          </p:cNvPr>
          <p:cNvSpPr txBox="1"/>
          <p:nvPr/>
        </p:nvSpPr>
        <p:spPr>
          <a:xfrm>
            <a:off x="5343871" y="6577166"/>
            <a:ext cx="75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200m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1A352C6-FE90-BAB3-C513-4B3E83F3A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410" y="17520"/>
            <a:ext cx="1334590" cy="56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1823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41C3616-0847-7BAE-56C5-ADB2D342EF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947" y="850755"/>
            <a:ext cx="8596105" cy="583742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51F4B34-A36A-6BB2-A831-072230105A10}"/>
              </a:ext>
            </a:extLst>
          </p:cNvPr>
          <p:cNvSpPr txBox="1"/>
          <p:nvPr/>
        </p:nvSpPr>
        <p:spPr>
          <a:xfrm rot="16200000">
            <a:off x="8707754" y="5257021"/>
            <a:ext cx="16235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Extracted from Geiger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00467CAE-7E17-A593-5D85-41C02B30D853}"/>
              </a:ext>
            </a:extLst>
          </p:cNvPr>
          <p:cNvSpPr txBox="1"/>
          <p:nvPr/>
        </p:nvSpPr>
        <p:spPr>
          <a:xfrm>
            <a:off x="118241" y="0"/>
            <a:ext cx="5033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A Multiscale problem</a:t>
            </a:r>
          </a:p>
        </p:txBody>
      </p:sp>
      <p:cxnSp>
        <p:nvCxnSpPr>
          <p:cNvPr id="5" name="Connecteur droit 18">
            <a:extLst>
              <a:ext uri="{FF2B5EF4-FFF2-40B4-BE49-F238E27FC236}">
                <a16:creationId xmlns:a16="http://schemas.microsoft.com/office/drawing/2014/main" id="{0C36CAF3-0C5A-585B-A63C-E1D005A6AE2F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5AE53DF7-BD10-8FBA-931B-D3F00C5C90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410" y="17520"/>
            <a:ext cx="1334590" cy="56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3696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004FEB3-9DC1-9E89-9CC6-A9EC7F56D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486" y="597659"/>
            <a:ext cx="10707028" cy="6187976"/>
          </a:xfrm>
          <a:prstGeom prst="rect">
            <a:avLst/>
          </a:prstGeom>
        </p:spPr>
      </p:pic>
      <p:sp>
        <p:nvSpPr>
          <p:cNvPr id="3" name="Flèche : bas 2">
            <a:extLst>
              <a:ext uri="{FF2B5EF4-FFF2-40B4-BE49-F238E27FC236}">
                <a16:creationId xmlns:a16="http://schemas.microsoft.com/office/drawing/2014/main" id="{E254EF98-C8AA-9D0C-E4A1-85E7F38A79A7}"/>
              </a:ext>
            </a:extLst>
          </p:cNvPr>
          <p:cNvSpPr/>
          <p:nvPr/>
        </p:nvSpPr>
        <p:spPr>
          <a:xfrm rot="18931344">
            <a:off x="4635770" y="5144419"/>
            <a:ext cx="284480" cy="42672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92FDC5-04C8-B8EE-A396-526DA92A5C6B}"/>
              </a:ext>
            </a:extLst>
          </p:cNvPr>
          <p:cNvSpPr txBox="1"/>
          <p:nvPr/>
        </p:nvSpPr>
        <p:spPr>
          <a:xfrm rot="16200000">
            <a:off x="10776221" y="5907706"/>
            <a:ext cx="16235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Extracted from Geiger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56BB552F-2114-85E2-5A22-A6046229D42F}"/>
              </a:ext>
            </a:extLst>
          </p:cNvPr>
          <p:cNvSpPr txBox="1"/>
          <p:nvPr/>
        </p:nvSpPr>
        <p:spPr>
          <a:xfrm>
            <a:off x="118241" y="0"/>
            <a:ext cx="5033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A Multiscale problem</a:t>
            </a:r>
          </a:p>
        </p:txBody>
      </p:sp>
      <p:cxnSp>
        <p:nvCxnSpPr>
          <p:cNvPr id="6" name="Connecteur droit 18">
            <a:extLst>
              <a:ext uri="{FF2B5EF4-FFF2-40B4-BE49-F238E27FC236}">
                <a16:creationId xmlns:a16="http://schemas.microsoft.com/office/drawing/2014/main" id="{AB4F6D31-8EDC-D5B9-C898-96291BAC31F8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>
            <a:extLst>
              <a:ext uri="{FF2B5EF4-FFF2-40B4-BE49-F238E27FC236}">
                <a16:creationId xmlns:a16="http://schemas.microsoft.com/office/drawing/2014/main" id="{065EBFED-9347-588C-EE78-EE9F29FCBF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410" y="17520"/>
            <a:ext cx="1334590" cy="56225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09AD953-535B-FEBE-BCBA-08345149F3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228327"/>
            <a:ext cx="1531345" cy="1635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5063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39B4F-BFC8-C7CD-9AA5-384D9AEB1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B232FF9C-0878-6942-B374-08985A277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7410" y="6197048"/>
            <a:ext cx="1334590" cy="562258"/>
          </a:xfrm>
          <a:prstGeom prst="rect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39078C26-A30A-5AE4-29BF-E63128C9ACA0}"/>
              </a:ext>
            </a:extLst>
          </p:cNvPr>
          <p:cNvSpPr txBox="1"/>
          <p:nvPr/>
        </p:nvSpPr>
        <p:spPr>
          <a:xfrm>
            <a:off x="118241" y="0"/>
            <a:ext cx="5033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chemeClr val="accent2"/>
                </a:solidFill>
              </a:rPr>
              <a:t>Multisources</a:t>
            </a:r>
            <a:endParaRPr lang="en-US" sz="3600" dirty="0">
              <a:solidFill>
                <a:schemeClr val="accent2"/>
              </a:solidFill>
            </a:endParaRPr>
          </a:p>
        </p:txBody>
      </p:sp>
      <p:cxnSp>
        <p:nvCxnSpPr>
          <p:cNvPr id="4" name="Connecteur droit 18">
            <a:extLst>
              <a:ext uri="{FF2B5EF4-FFF2-40B4-BE49-F238E27FC236}">
                <a16:creationId xmlns:a16="http://schemas.microsoft.com/office/drawing/2014/main" id="{9819288B-1A52-0EBC-CFA9-E01D73246507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3553CB75-C254-E63A-5250-88B37F5F8F6D}"/>
              </a:ext>
            </a:extLst>
          </p:cNvPr>
          <p:cNvSpPr/>
          <p:nvPr/>
        </p:nvSpPr>
        <p:spPr>
          <a:xfrm>
            <a:off x="4444897" y="3998271"/>
            <a:ext cx="1634247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2" descr="Geologie – AKTION GRUNDWASSERSCHUTZ">
            <a:extLst>
              <a:ext uri="{FF2B5EF4-FFF2-40B4-BE49-F238E27FC236}">
                <a16:creationId xmlns:a16="http://schemas.microsoft.com/office/drawing/2014/main" id="{84044138-074C-1933-D252-70F7A7B9B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381" y="1119135"/>
            <a:ext cx="6153431" cy="541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EAC9BFF-74B1-2F54-DF69-E6777D80D724}"/>
              </a:ext>
            </a:extLst>
          </p:cNvPr>
          <p:cNvCxnSpPr/>
          <p:nvPr/>
        </p:nvCxnSpPr>
        <p:spPr>
          <a:xfrm>
            <a:off x="5822207" y="3006173"/>
            <a:ext cx="0" cy="198936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AF7643B4-FBFB-E5D5-6394-DF55B25B3831}"/>
              </a:ext>
            </a:extLst>
          </p:cNvPr>
          <p:cNvCxnSpPr>
            <a:cxnSpLocks/>
          </p:cNvCxnSpPr>
          <p:nvPr/>
        </p:nvCxnSpPr>
        <p:spPr>
          <a:xfrm>
            <a:off x="2278096" y="3006173"/>
            <a:ext cx="0" cy="93871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0D93547E-59AA-A070-8744-88A7F140EABE}"/>
              </a:ext>
            </a:extLst>
          </p:cNvPr>
          <p:cNvSpPr/>
          <p:nvPr/>
        </p:nvSpPr>
        <p:spPr>
          <a:xfrm>
            <a:off x="4129549" y="2847288"/>
            <a:ext cx="498731" cy="1788459"/>
          </a:xfrm>
          <a:custGeom>
            <a:avLst/>
            <a:gdLst>
              <a:gd name="connsiteX0" fmla="*/ 23602 w 498731"/>
              <a:gd name="connsiteY0" fmla="*/ 681318 h 1788459"/>
              <a:gd name="connsiteX1" fmla="*/ 23602 w 498731"/>
              <a:gd name="connsiteY1" fmla="*/ 681318 h 1788459"/>
              <a:gd name="connsiteX2" fmla="*/ 50496 w 498731"/>
              <a:gd name="connsiteY2" fmla="*/ 645459 h 1788459"/>
              <a:gd name="connsiteX3" fmla="*/ 68425 w 498731"/>
              <a:gd name="connsiteY3" fmla="*/ 591671 h 1788459"/>
              <a:gd name="connsiteX4" fmla="*/ 81872 w 498731"/>
              <a:gd name="connsiteY4" fmla="*/ 582706 h 1788459"/>
              <a:gd name="connsiteX5" fmla="*/ 104284 w 498731"/>
              <a:gd name="connsiteY5" fmla="*/ 555812 h 1788459"/>
              <a:gd name="connsiteX6" fmla="*/ 126696 w 498731"/>
              <a:gd name="connsiteY6" fmla="*/ 528918 h 1788459"/>
              <a:gd name="connsiteX7" fmla="*/ 144625 w 498731"/>
              <a:gd name="connsiteY7" fmla="*/ 515471 h 1788459"/>
              <a:gd name="connsiteX8" fmla="*/ 153590 w 498731"/>
              <a:gd name="connsiteY8" fmla="*/ 502024 h 1788459"/>
              <a:gd name="connsiteX9" fmla="*/ 171519 w 498731"/>
              <a:gd name="connsiteY9" fmla="*/ 461682 h 1788459"/>
              <a:gd name="connsiteX10" fmla="*/ 198413 w 498731"/>
              <a:gd name="connsiteY10" fmla="*/ 430306 h 1788459"/>
              <a:gd name="connsiteX11" fmla="*/ 216343 w 498731"/>
              <a:gd name="connsiteY11" fmla="*/ 394447 h 1788459"/>
              <a:gd name="connsiteX12" fmla="*/ 225308 w 498731"/>
              <a:gd name="connsiteY12" fmla="*/ 372035 h 1788459"/>
              <a:gd name="connsiteX13" fmla="*/ 229790 w 498731"/>
              <a:gd name="connsiteY13" fmla="*/ 358588 h 1788459"/>
              <a:gd name="connsiteX14" fmla="*/ 243237 w 498731"/>
              <a:gd name="connsiteY14" fmla="*/ 340659 h 1788459"/>
              <a:gd name="connsiteX15" fmla="*/ 256684 w 498731"/>
              <a:gd name="connsiteY15" fmla="*/ 327212 h 1788459"/>
              <a:gd name="connsiteX16" fmla="*/ 283578 w 498731"/>
              <a:gd name="connsiteY16" fmla="*/ 291353 h 1788459"/>
              <a:gd name="connsiteX17" fmla="*/ 305990 w 498731"/>
              <a:gd name="connsiteY17" fmla="*/ 259976 h 1788459"/>
              <a:gd name="connsiteX18" fmla="*/ 314955 w 498731"/>
              <a:gd name="connsiteY18" fmla="*/ 246529 h 1788459"/>
              <a:gd name="connsiteX19" fmla="*/ 328402 w 498731"/>
              <a:gd name="connsiteY19" fmla="*/ 228600 h 1788459"/>
              <a:gd name="connsiteX20" fmla="*/ 346331 w 498731"/>
              <a:gd name="connsiteY20" fmla="*/ 201706 h 1788459"/>
              <a:gd name="connsiteX21" fmla="*/ 359778 w 498731"/>
              <a:gd name="connsiteY21" fmla="*/ 174812 h 1788459"/>
              <a:gd name="connsiteX22" fmla="*/ 364261 w 498731"/>
              <a:gd name="connsiteY22" fmla="*/ 161365 h 1788459"/>
              <a:gd name="connsiteX23" fmla="*/ 373225 w 498731"/>
              <a:gd name="connsiteY23" fmla="*/ 143435 h 1788459"/>
              <a:gd name="connsiteX24" fmla="*/ 377708 w 498731"/>
              <a:gd name="connsiteY24" fmla="*/ 125506 h 1788459"/>
              <a:gd name="connsiteX25" fmla="*/ 395637 w 498731"/>
              <a:gd name="connsiteY25" fmla="*/ 112059 h 1788459"/>
              <a:gd name="connsiteX26" fmla="*/ 413566 w 498731"/>
              <a:gd name="connsiteY26" fmla="*/ 94129 h 1788459"/>
              <a:gd name="connsiteX27" fmla="*/ 422531 w 498731"/>
              <a:gd name="connsiteY27" fmla="*/ 80682 h 1788459"/>
              <a:gd name="connsiteX28" fmla="*/ 435978 w 498731"/>
              <a:gd name="connsiteY28" fmla="*/ 71718 h 1788459"/>
              <a:gd name="connsiteX29" fmla="*/ 458390 w 498731"/>
              <a:gd name="connsiteY29" fmla="*/ 40341 h 1788459"/>
              <a:gd name="connsiteX30" fmla="*/ 476319 w 498731"/>
              <a:gd name="connsiteY30" fmla="*/ 0 h 1788459"/>
              <a:gd name="connsiteX31" fmla="*/ 480802 w 498731"/>
              <a:gd name="connsiteY31" fmla="*/ 349624 h 1788459"/>
              <a:gd name="connsiteX32" fmla="*/ 476319 w 498731"/>
              <a:gd name="connsiteY32" fmla="*/ 430306 h 1788459"/>
              <a:gd name="connsiteX33" fmla="*/ 480802 w 498731"/>
              <a:gd name="connsiteY33" fmla="*/ 533400 h 1788459"/>
              <a:gd name="connsiteX34" fmla="*/ 485284 w 498731"/>
              <a:gd name="connsiteY34" fmla="*/ 569259 h 1788459"/>
              <a:gd name="connsiteX35" fmla="*/ 494249 w 498731"/>
              <a:gd name="connsiteY35" fmla="*/ 596153 h 1788459"/>
              <a:gd name="connsiteX36" fmla="*/ 489766 w 498731"/>
              <a:gd name="connsiteY36" fmla="*/ 658906 h 1788459"/>
              <a:gd name="connsiteX37" fmla="*/ 498731 w 498731"/>
              <a:gd name="connsiteY37" fmla="*/ 1013012 h 1788459"/>
              <a:gd name="connsiteX38" fmla="*/ 494249 w 498731"/>
              <a:gd name="connsiteY38" fmla="*/ 1080247 h 1788459"/>
              <a:gd name="connsiteX39" fmla="*/ 485284 w 498731"/>
              <a:gd name="connsiteY39" fmla="*/ 1111624 h 1788459"/>
              <a:gd name="connsiteX40" fmla="*/ 476319 w 498731"/>
              <a:gd name="connsiteY40" fmla="*/ 1129553 h 1788459"/>
              <a:gd name="connsiteX41" fmla="*/ 467355 w 498731"/>
              <a:gd name="connsiteY41" fmla="*/ 1156447 h 1788459"/>
              <a:gd name="connsiteX42" fmla="*/ 462872 w 498731"/>
              <a:gd name="connsiteY42" fmla="*/ 1169894 h 1788459"/>
              <a:gd name="connsiteX43" fmla="*/ 431496 w 498731"/>
              <a:gd name="connsiteY43" fmla="*/ 1205753 h 1788459"/>
              <a:gd name="connsiteX44" fmla="*/ 395637 w 498731"/>
              <a:gd name="connsiteY44" fmla="*/ 1232647 h 1788459"/>
              <a:gd name="connsiteX45" fmla="*/ 386672 w 498731"/>
              <a:gd name="connsiteY45" fmla="*/ 1246094 h 1788459"/>
              <a:gd name="connsiteX46" fmla="*/ 373225 w 498731"/>
              <a:gd name="connsiteY46" fmla="*/ 1264024 h 1788459"/>
              <a:gd name="connsiteX47" fmla="*/ 364261 w 498731"/>
              <a:gd name="connsiteY47" fmla="*/ 1277471 h 1788459"/>
              <a:gd name="connsiteX48" fmla="*/ 341849 w 498731"/>
              <a:gd name="connsiteY48" fmla="*/ 1304365 h 1788459"/>
              <a:gd name="connsiteX49" fmla="*/ 323919 w 498731"/>
              <a:gd name="connsiteY49" fmla="*/ 1335741 h 1788459"/>
              <a:gd name="connsiteX50" fmla="*/ 319437 w 498731"/>
              <a:gd name="connsiteY50" fmla="*/ 1353671 h 1788459"/>
              <a:gd name="connsiteX51" fmla="*/ 305990 w 498731"/>
              <a:gd name="connsiteY51" fmla="*/ 1367118 h 1788459"/>
              <a:gd name="connsiteX52" fmla="*/ 292543 w 498731"/>
              <a:gd name="connsiteY52" fmla="*/ 1385047 h 1788459"/>
              <a:gd name="connsiteX53" fmla="*/ 283578 w 498731"/>
              <a:gd name="connsiteY53" fmla="*/ 1407459 h 1788459"/>
              <a:gd name="connsiteX54" fmla="*/ 274613 w 498731"/>
              <a:gd name="connsiteY54" fmla="*/ 1425388 h 1788459"/>
              <a:gd name="connsiteX55" fmla="*/ 270131 w 498731"/>
              <a:gd name="connsiteY55" fmla="*/ 1438835 h 1788459"/>
              <a:gd name="connsiteX56" fmla="*/ 261166 w 498731"/>
              <a:gd name="connsiteY56" fmla="*/ 1452282 h 1788459"/>
              <a:gd name="connsiteX57" fmla="*/ 252202 w 498731"/>
              <a:gd name="connsiteY57" fmla="*/ 1470212 h 1788459"/>
              <a:gd name="connsiteX58" fmla="*/ 243237 w 498731"/>
              <a:gd name="connsiteY58" fmla="*/ 1483659 h 1788459"/>
              <a:gd name="connsiteX59" fmla="*/ 234272 w 498731"/>
              <a:gd name="connsiteY59" fmla="*/ 1501588 h 1788459"/>
              <a:gd name="connsiteX60" fmla="*/ 216343 w 498731"/>
              <a:gd name="connsiteY60" fmla="*/ 1519518 h 1788459"/>
              <a:gd name="connsiteX61" fmla="*/ 193931 w 498731"/>
              <a:gd name="connsiteY61" fmla="*/ 1555376 h 1788459"/>
              <a:gd name="connsiteX62" fmla="*/ 180484 w 498731"/>
              <a:gd name="connsiteY62" fmla="*/ 1568824 h 1788459"/>
              <a:gd name="connsiteX63" fmla="*/ 153590 w 498731"/>
              <a:gd name="connsiteY63" fmla="*/ 1604682 h 1788459"/>
              <a:gd name="connsiteX64" fmla="*/ 135661 w 498731"/>
              <a:gd name="connsiteY64" fmla="*/ 1622612 h 1788459"/>
              <a:gd name="connsiteX65" fmla="*/ 113249 w 498731"/>
              <a:gd name="connsiteY65" fmla="*/ 1658471 h 1788459"/>
              <a:gd name="connsiteX66" fmla="*/ 86355 w 498731"/>
              <a:gd name="connsiteY66" fmla="*/ 1689847 h 1788459"/>
              <a:gd name="connsiteX67" fmla="*/ 81872 w 498731"/>
              <a:gd name="connsiteY67" fmla="*/ 1707776 h 1788459"/>
              <a:gd name="connsiteX68" fmla="*/ 63943 w 498731"/>
              <a:gd name="connsiteY68" fmla="*/ 1734671 h 1788459"/>
              <a:gd name="connsiteX69" fmla="*/ 54978 w 498731"/>
              <a:gd name="connsiteY69" fmla="*/ 1770529 h 1788459"/>
              <a:gd name="connsiteX70" fmla="*/ 46013 w 498731"/>
              <a:gd name="connsiteY70" fmla="*/ 1783976 h 1788459"/>
              <a:gd name="connsiteX71" fmla="*/ 32566 w 498731"/>
              <a:gd name="connsiteY71" fmla="*/ 1788459 h 1788459"/>
              <a:gd name="connsiteX72" fmla="*/ 14637 w 498731"/>
              <a:gd name="connsiteY72" fmla="*/ 1783976 h 1788459"/>
              <a:gd name="connsiteX73" fmla="*/ 1190 w 498731"/>
              <a:gd name="connsiteY73" fmla="*/ 1676400 h 1788459"/>
              <a:gd name="connsiteX74" fmla="*/ 5672 w 498731"/>
              <a:gd name="connsiteY74" fmla="*/ 1631576 h 1788459"/>
              <a:gd name="connsiteX75" fmla="*/ 14637 w 498731"/>
              <a:gd name="connsiteY75" fmla="*/ 1600200 h 1788459"/>
              <a:gd name="connsiteX76" fmla="*/ 5672 w 498731"/>
              <a:gd name="connsiteY76" fmla="*/ 1093694 h 1788459"/>
              <a:gd name="connsiteX77" fmla="*/ 10155 w 498731"/>
              <a:gd name="connsiteY77" fmla="*/ 990600 h 1788459"/>
              <a:gd name="connsiteX78" fmla="*/ 14637 w 498731"/>
              <a:gd name="connsiteY78" fmla="*/ 963706 h 1788459"/>
              <a:gd name="connsiteX79" fmla="*/ 19119 w 498731"/>
              <a:gd name="connsiteY79" fmla="*/ 945776 h 1788459"/>
              <a:gd name="connsiteX80" fmla="*/ 23602 w 498731"/>
              <a:gd name="connsiteY80" fmla="*/ 681318 h 178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498731" h="1788459">
                <a:moveTo>
                  <a:pt x="23602" y="681318"/>
                </a:moveTo>
                <a:lnTo>
                  <a:pt x="23602" y="681318"/>
                </a:lnTo>
                <a:cubicBezTo>
                  <a:pt x="32567" y="669365"/>
                  <a:pt x="43814" y="658823"/>
                  <a:pt x="50496" y="645459"/>
                </a:cubicBezTo>
                <a:cubicBezTo>
                  <a:pt x="60852" y="624747"/>
                  <a:pt x="54076" y="608891"/>
                  <a:pt x="68425" y="591671"/>
                </a:cubicBezTo>
                <a:cubicBezTo>
                  <a:pt x="71874" y="587532"/>
                  <a:pt x="77390" y="585694"/>
                  <a:pt x="81872" y="582706"/>
                </a:cubicBezTo>
                <a:cubicBezTo>
                  <a:pt x="104130" y="549320"/>
                  <a:pt x="75523" y="590325"/>
                  <a:pt x="104284" y="555812"/>
                </a:cubicBezTo>
                <a:cubicBezTo>
                  <a:pt x="121575" y="535063"/>
                  <a:pt x="103780" y="548561"/>
                  <a:pt x="126696" y="528918"/>
                </a:cubicBezTo>
                <a:cubicBezTo>
                  <a:pt x="132368" y="524056"/>
                  <a:pt x="139343" y="520753"/>
                  <a:pt x="144625" y="515471"/>
                </a:cubicBezTo>
                <a:cubicBezTo>
                  <a:pt x="148434" y="511662"/>
                  <a:pt x="150917" y="506701"/>
                  <a:pt x="153590" y="502024"/>
                </a:cubicBezTo>
                <a:cubicBezTo>
                  <a:pt x="172603" y="468751"/>
                  <a:pt x="152307" y="500107"/>
                  <a:pt x="171519" y="461682"/>
                </a:cubicBezTo>
                <a:cubicBezTo>
                  <a:pt x="178345" y="448031"/>
                  <a:pt x="187387" y="441332"/>
                  <a:pt x="198413" y="430306"/>
                </a:cubicBezTo>
                <a:cubicBezTo>
                  <a:pt x="208523" y="399981"/>
                  <a:pt x="195171" y="436792"/>
                  <a:pt x="216343" y="394447"/>
                </a:cubicBezTo>
                <a:cubicBezTo>
                  <a:pt x="219941" y="387250"/>
                  <a:pt x="222483" y="379569"/>
                  <a:pt x="225308" y="372035"/>
                </a:cubicBezTo>
                <a:cubicBezTo>
                  <a:pt x="226967" y="367611"/>
                  <a:pt x="227446" y="362690"/>
                  <a:pt x="229790" y="358588"/>
                </a:cubicBezTo>
                <a:cubicBezTo>
                  <a:pt x="233496" y="352102"/>
                  <a:pt x="238375" y="346331"/>
                  <a:pt x="243237" y="340659"/>
                </a:cubicBezTo>
                <a:cubicBezTo>
                  <a:pt x="247362" y="335846"/>
                  <a:pt x="252670" y="332118"/>
                  <a:pt x="256684" y="327212"/>
                </a:cubicBezTo>
                <a:cubicBezTo>
                  <a:pt x="266145" y="315648"/>
                  <a:pt x="283578" y="291353"/>
                  <a:pt x="283578" y="291353"/>
                </a:cubicBezTo>
                <a:cubicBezTo>
                  <a:pt x="291815" y="266645"/>
                  <a:pt x="282786" y="287048"/>
                  <a:pt x="305990" y="259976"/>
                </a:cubicBezTo>
                <a:cubicBezTo>
                  <a:pt x="309496" y="255886"/>
                  <a:pt x="311824" y="250913"/>
                  <a:pt x="314955" y="246529"/>
                </a:cubicBezTo>
                <a:cubicBezTo>
                  <a:pt x="319297" y="240450"/>
                  <a:pt x="324118" y="234720"/>
                  <a:pt x="328402" y="228600"/>
                </a:cubicBezTo>
                <a:cubicBezTo>
                  <a:pt x="334581" y="219773"/>
                  <a:pt x="346331" y="201706"/>
                  <a:pt x="346331" y="201706"/>
                </a:cubicBezTo>
                <a:cubicBezTo>
                  <a:pt x="357594" y="167914"/>
                  <a:pt x="342402" y="209561"/>
                  <a:pt x="359778" y="174812"/>
                </a:cubicBezTo>
                <a:cubicBezTo>
                  <a:pt x="361891" y="170586"/>
                  <a:pt x="362400" y="165708"/>
                  <a:pt x="364261" y="161365"/>
                </a:cubicBezTo>
                <a:cubicBezTo>
                  <a:pt x="366893" y="155223"/>
                  <a:pt x="370879" y="149692"/>
                  <a:pt x="373225" y="143435"/>
                </a:cubicBezTo>
                <a:cubicBezTo>
                  <a:pt x="375388" y="137667"/>
                  <a:pt x="374127" y="130519"/>
                  <a:pt x="377708" y="125506"/>
                </a:cubicBezTo>
                <a:cubicBezTo>
                  <a:pt x="382050" y="119427"/>
                  <a:pt x="390015" y="116978"/>
                  <a:pt x="395637" y="112059"/>
                </a:cubicBezTo>
                <a:cubicBezTo>
                  <a:pt x="401998" y="106493"/>
                  <a:pt x="408066" y="100546"/>
                  <a:pt x="413566" y="94129"/>
                </a:cubicBezTo>
                <a:cubicBezTo>
                  <a:pt x="417072" y="90039"/>
                  <a:pt x="418722" y="84491"/>
                  <a:pt x="422531" y="80682"/>
                </a:cubicBezTo>
                <a:cubicBezTo>
                  <a:pt x="426340" y="76873"/>
                  <a:pt x="431496" y="74706"/>
                  <a:pt x="435978" y="71718"/>
                </a:cubicBezTo>
                <a:cubicBezTo>
                  <a:pt x="437782" y="69313"/>
                  <a:pt x="456008" y="45701"/>
                  <a:pt x="458390" y="40341"/>
                </a:cubicBezTo>
                <a:cubicBezTo>
                  <a:pt x="479730" y="-7671"/>
                  <a:pt x="456030" y="30435"/>
                  <a:pt x="476319" y="0"/>
                </a:cubicBezTo>
                <a:cubicBezTo>
                  <a:pt x="477813" y="116541"/>
                  <a:pt x="480802" y="233073"/>
                  <a:pt x="480802" y="349624"/>
                </a:cubicBezTo>
                <a:cubicBezTo>
                  <a:pt x="480802" y="376559"/>
                  <a:pt x="476319" y="403371"/>
                  <a:pt x="476319" y="430306"/>
                </a:cubicBezTo>
                <a:cubicBezTo>
                  <a:pt x="476319" y="464703"/>
                  <a:pt x="478587" y="499074"/>
                  <a:pt x="480802" y="533400"/>
                </a:cubicBezTo>
                <a:cubicBezTo>
                  <a:pt x="481578" y="545421"/>
                  <a:pt x="482760" y="557480"/>
                  <a:pt x="485284" y="569259"/>
                </a:cubicBezTo>
                <a:cubicBezTo>
                  <a:pt x="487264" y="578499"/>
                  <a:pt x="494249" y="596153"/>
                  <a:pt x="494249" y="596153"/>
                </a:cubicBezTo>
                <a:cubicBezTo>
                  <a:pt x="492755" y="617071"/>
                  <a:pt x="489766" y="637935"/>
                  <a:pt x="489766" y="658906"/>
                </a:cubicBezTo>
                <a:cubicBezTo>
                  <a:pt x="489766" y="944110"/>
                  <a:pt x="483304" y="874156"/>
                  <a:pt x="498731" y="1013012"/>
                </a:cubicBezTo>
                <a:cubicBezTo>
                  <a:pt x="497237" y="1035424"/>
                  <a:pt x="496600" y="1057909"/>
                  <a:pt x="494249" y="1080247"/>
                </a:cubicBezTo>
                <a:cubicBezTo>
                  <a:pt x="493721" y="1085266"/>
                  <a:pt x="487801" y="1105750"/>
                  <a:pt x="485284" y="1111624"/>
                </a:cubicBezTo>
                <a:cubicBezTo>
                  <a:pt x="482652" y="1117766"/>
                  <a:pt x="478801" y="1123349"/>
                  <a:pt x="476319" y="1129553"/>
                </a:cubicBezTo>
                <a:cubicBezTo>
                  <a:pt x="472810" y="1138327"/>
                  <a:pt x="470343" y="1147482"/>
                  <a:pt x="467355" y="1156447"/>
                </a:cubicBezTo>
                <a:cubicBezTo>
                  <a:pt x="465861" y="1160929"/>
                  <a:pt x="465824" y="1166204"/>
                  <a:pt x="462872" y="1169894"/>
                </a:cubicBezTo>
                <a:cubicBezTo>
                  <a:pt x="457251" y="1176920"/>
                  <a:pt x="440929" y="1199015"/>
                  <a:pt x="431496" y="1205753"/>
                </a:cubicBezTo>
                <a:cubicBezTo>
                  <a:pt x="400531" y="1227871"/>
                  <a:pt x="425217" y="1198138"/>
                  <a:pt x="395637" y="1232647"/>
                </a:cubicBezTo>
                <a:cubicBezTo>
                  <a:pt x="392131" y="1236737"/>
                  <a:pt x="389803" y="1241710"/>
                  <a:pt x="386672" y="1246094"/>
                </a:cubicBezTo>
                <a:cubicBezTo>
                  <a:pt x="382330" y="1252173"/>
                  <a:pt x="377567" y="1257945"/>
                  <a:pt x="373225" y="1264024"/>
                </a:cubicBezTo>
                <a:cubicBezTo>
                  <a:pt x="370094" y="1268408"/>
                  <a:pt x="367710" y="1273333"/>
                  <a:pt x="364261" y="1277471"/>
                </a:cubicBezTo>
                <a:cubicBezTo>
                  <a:pt x="351865" y="1292346"/>
                  <a:pt x="350198" y="1287667"/>
                  <a:pt x="341849" y="1304365"/>
                </a:cubicBezTo>
                <a:cubicBezTo>
                  <a:pt x="324740" y="1338584"/>
                  <a:pt x="356429" y="1292396"/>
                  <a:pt x="323919" y="1335741"/>
                </a:cubicBezTo>
                <a:cubicBezTo>
                  <a:pt x="322425" y="1341718"/>
                  <a:pt x="322493" y="1348322"/>
                  <a:pt x="319437" y="1353671"/>
                </a:cubicBezTo>
                <a:cubicBezTo>
                  <a:pt x="316292" y="1359175"/>
                  <a:pt x="310115" y="1362305"/>
                  <a:pt x="305990" y="1367118"/>
                </a:cubicBezTo>
                <a:cubicBezTo>
                  <a:pt x="301128" y="1372790"/>
                  <a:pt x="296171" y="1378517"/>
                  <a:pt x="292543" y="1385047"/>
                </a:cubicBezTo>
                <a:cubicBezTo>
                  <a:pt x="288635" y="1392081"/>
                  <a:pt x="286846" y="1400106"/>
                  <a:pt x="283578" y="1407459"/>
                </a:cubicBezTo>
                <a:cubicBezTo>
                  <a:pt x="280864" y="1413565"/>
                  <a:pt x="277245" y="1419246"/>
                  <a:pt x="274613" y="1425388"/>
                </a:cubicBezTo>
                <a:cubicBezTo>
                  <a:pt x="272752" y="1429731"/>
                  <a:pt x="272244" y="1434609"/>
                  <a:pt x="270131" y="1438835"/>
                </a:cubicBezTo>
                <a:cubicBezTo>
                  <a:pt x="267722" y="1443653"/>
                  <a:pt x="263839" y="1447605"/>
                  <a:pt x="261166" y="1452282"/>
                </a:cubicBezTo>
                <a:cubicBezTo>
                  <a:pt x="257851" y="1458084"/>
                  <a:pt x="255517" y="1464410"/>
                  <a:pt x="252202" y="1470212"/>
                </a:cubicBezTo>
                <a:cubicBezTo>
                  <a:pt x="249529" y="1474889"/>
                  <a:pt x="245910" y="1478982"/>
                  <a:pt x="243237" y="1483659"/>
                </a:cubicBezTo>
                <a:cubicBezTo>
                  <a:pt x="239922" y="1489460"/>
                  <a:pt x="238281" y="1496243"/>
                  <a:pt x="234272" y="1501588"/>
                </a:cubicBezTo>
                <a:cubicBezTo>
                  <a:pt x="229201" y="1508350"/>
                  <a:pt x="221843" y="1513101"/>
                  <a:pt x="216343" y="1519518"/>
                </a:cubicBezTo>
                <a:cubicBezTo>
                  <a:pt x="210080" y="1526825"/>
                  <a:pt x="197965" y="1549997"/>
                  <a:pt x="193931" y="1555376"/>
                </a:cubicBezTo>
                <a:cubicBezTo>
                  <a:pt x="190127" y="1560447"/>
                  <a:pt x="184498" y="1563918"/>
                  <a:pt x="180484" y="1568824"/>
                </a:cubicBezTo>
                <a:cubicBezTo>
                  <a:pt x="171023" y="1580388"/>
                  <a:pt x="164155" y="1594117"/>
                  <a:pt x="153590" y="1604682"/>
                </a:cubicBezTo>
                <a:cubicBezTo>
                  <a:pt x="147614" y="1610659"/>
                  <a:pt x="140732" y="1615850"/>
                  <a:pt x="135661" y="1622612"/>
                </a:cubicBezTo>
                <a:cubicBezTo>
                  <a:pt x="127204" y="1633889"/>
                  <a:pt x="121706" y="1647195"/>
                  <a:pt x="113249" y="1658471"/>
                </a:cubicBezTo>
                <a:cubicBezTo>
                  <a:pt x="95999" y="1681471"/>
                  <a:pt x="105084" y="1671118"/>
                  <a:pt x="86355" y="1689847"/>
                </a:cubicBezTo>
                <a:cubicBezTo>
                  <a:pt x="84861" y="1695823"/>
                  <a:pt x="84627" y="1702266"/>
                  <a:pt x="81872" y="1707776"/>
                </a:cubicBezTo>
                <a:cubicBezTo>
                  <a:pt x="77054" y="1717413"/>
                  <a:pt x="63943" y="1734671"/>
                  <a:pt x="63943" y="1734671"/>
                </a:cubicBezTo>
                <a:cubicBezTo>
                  <a:pt x="62237" y="1743200"/>
                  <a:pt x="59574" y="1761338"/>
                  <a:pt x="54978" y="1770529"/>
                </a:cubicBezTo>
                <a:cubicBezTo>
                  <a:pt x="52569" y="1775347"/>
                  <a:pt x="50220" y="1780611"/>
                  <a:pt x="46013" y="1783976"/>
                </a:cubicBezTo>
                <a:cubicBezTo>
                  <a:pt x="42324" y="1786928"/>
                  <a:pt x="37048" y="1786965"/>
                  <a:pt x="32566" y="1788459"/>
                </a:cubicBezTo>
                <a:cubicBezTo>
                  <a:pt x="26590" y="1786965"/>
                  <a:pt x="16064" y="1789969"/>
                  <a:pt x="14637" y="1783976"/>
                </a:cubicBezTo>
                <a:cubicBezTo>
                  <a:pt x="-24762" y="1618492"/>
                  <a:pt x="31260" y="1736536"/>
                  <a:pt x="1190" y="1676400"/>
                </a:cubicBezTo>
                <a:cubicBezTo>
                  <a:pt x="2684" y="1661459"/>
                  <a:pt x="3062" y="1646363"/>
                  <a:pt x="5672" y="1631576"/>
                </a:cubicBezTo>
                <a:cubicBezTo>
                  <a:pt x="7562" y="1620864"/>
                  <a:pt x="14542" y="1611077"/>
                  <a:pt x="14637" y="1600200"/>
                </a:cubicBezTo>
                <a:cubicBezTo>
                  <a:pt x="18546" y="1150787"/>
                  <a:pt x="41407" y="1272346"/>
                  <a:pt x="5672" y="1093694"/>
                </a:cubicBezTo>
                <a:cubicBezTo>
                  <a:pt x="7166" y="1059329"/>
                  <a:pt x="7788" y="1024916"/>
                  <a:pt x="10155" y="990600"/>
                </a:cubicBezTo>
                <a:cubicBezTo>
                  <a:pt x="10780" y="981533"/>
                  <a:pt x="12855" y="972618"/>
                  <a:pt x="14637" y="963706"/>
                </a:cubicBezTo>
                <a:cubicBezTo>
                  <a:pt x="15845" y="957665"/>
                  <a:pt x="19016" y="951936"/>
                  <a:pt x="19119" y="945776"/>
                </a:cubicBezTo>
                <a:cubicBezTo>
                  <a:pt x="20513" y="862117"/>
                  <a:pt x="22855" y="725394"/>
                  <a:pt x="23602" y="681318"/>
                </a:cubicBezTo>
                <a:close/>
              </a:path>
            </a:pathLst>
          </a:cu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6F47943-6250-869B-0074-D6521D3A3DAE}"/>
              </a:ext>
            </a:extLst>
          </p:cNvPr>
          <p:cNvCxnSpPr>
            <a:cxnSpLocks/>
          </p:cNvCxnSpPr>
          <p:nvPr/>
        </p:nvCxnSpPr>
        <p:spPr>
          <a:xfrm>
            <a:off x="4615509" y="2816483"/>
            <a:ext cx="0" cy="11284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54F7FD7B-7C17-9677-CD89-213C01385EBB}"/>
              </a:ext>
            </a:extLst>
          </p:cNvPr>
          <p:cNvCxnSpPr>
            <a:cxnSpLocks/>
          </p:cNvCxnSpPr>
          <p:nvPr/>
        </p:nvCxnSpPr>
        <p:spPr>
          <a:xfrm flipH="1">
            <a:off x="4142096" y="2816483"/>
            <a:ext cx="473413" cy="7247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23E3C51F-676F-0465-6E39-AB3558CE3F61}"/>
              </a:ext>
            </a:extLst>
          </p:cNvPr>
          <p:cNvCxnSpPr>
            <a:cxnSpLocks/>
          </p:cNvCxnSpPr>
          <p:nvPr/>
        </p:nvCxnSpPr>
        <p:spPr>
          <a:xfrm flipH="1">
            <a:off x="4142095" y="3944892"/>
            <a:ext cx="473414" cy="7321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4DCE093E-230F-65DE-843E-3D78F800B0C4}"/>
              </a:ext>
            </a:extLst>
          </p:cNvPr>
          <p:cNvCxnSpPr>
            <a:cxnSpLocks/>
          </p:cNvCxnSpPr>
          <p:nvPr/>
        </p:nvCxnSpPr>
        <p:spPr>
          <a:xfrm>
            <a:off x="4142096" y="3541194"/>
            <a:ext cx="0" cy="11284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C48EB6E3-B121-E94E-A003-59C2157237A3}"/>
              </a:ext>
            </a:extLst>
          </p:cNvPr>
          <p:cNvSpPr txBox="1"/>
          <p:nvPr/>
        </p:nvSpPr>
        <p:spPr>
          <a:xfrm>
            <a:off x="5727335" y="6014250"/>
            <a:ext cx="1085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Wells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E75C8148-1270-0E5B-AD53-9F6BE6FAAE0A}"/>
              </a:ext>
            </a:extLst>
          </p:cNvPr>
          <p:cNvCxnSpPr>
            <a:cxnSpLocks/>
            <a:stCxn id="14" idx="1"/>
          </p:cNvCxnSpPr>
          <p:nvPr/>
        </p:nvCxnSpPr>
        <p:spPr>
          <a:xfrm flipV="1">
            <a:off x="5727335" y="5075985"/>
            <a:ext cx="82101" cy="112293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EF80D23A-CE64-8F77-B842-B39CAFD27945}"/>
              </a:ext>
            </a:extLst>
          </p:cNvPr>
          <p:cNvCxnSpPr>
            <a:cxnSpLocks/>
          </p:cNvCxnSpPr>
          <p:nvPr/>
        </p:nvCxnSpPr>
        <p:spPr>
          <a:xfrm flipH="1" flipV="1">
            <a:off x="2374535" y="3944892"/>
            <a:ext cx="3352800" cy="225215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88B8983C-D7F4-5693-D0E3-225A37418D89}"/>
              </a:ext>
            </a:extLst>
          </p:cNvPr>
          <p:cNvCxnSpPr>
            <a:cxnSpLocks/>
            <a:endCxn id="9" idx="29"/>
          </p:cNvCxnSpPr>
          <p:nvPr/>
        </p:nvCxnSpPr>
        <p:spPr>
          <a:xfrm>
            <a:off x="3414221" y="946391"/>
            <a:ext cx="1173718" cy="1941238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1F01E1E6-FDCB-B54A-DC37-DF0FE3C96ABC}"/>
              </a:ext>
            </a:extLst>
          </p:cNvPr>
          <p:cNvSpPr txBox="1"/>
          <p:nvPr/>
        </p:nvSpPr>
        <p:spPr>
          <a:xfrm>
            <a:off x="1411125" y="656045"/>
            <a:ext cx="7131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Image based information (e.g., 2D seismic, electromagnetic)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6779F2A-4123-CA34-6CD3-1F6DAB1AFF1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461"/>
          <a:stretch>
            <a:fillRect/>
          </a:stretch>
        </p:blipFill>
        <p:spPr>
          <a:xfrm>
            <a:off x="9454590" y="1449021"/>
            <a:ext cx="1177192" cy="1799537"/>
          </a:xfrm>
          <a:prstGeom prst="rect">
            <a:avLst/>
          </a:prstGeom>
        </p:spPr>
      </p:pic>
      <p:pic>
        <p:nvPicPr>
          <p:cNvPr id="20" name="Picture 2" descr="Chart&#10;&#10;Description automatically generated">
            <a:extLst>
              <a:ext uri="{FF2B5EF4-FFF2-40B4-BE49-F238E27FC236}">
                <a16:creationId xmlns:a16="http://schemas.microsoft.com/office/drawing/2014/main" id="{3FB7B284-E04B-6E1B-6667-E7EA3B8855E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248" b="81644"/>
          <a:stretch>
            <a:fillRect/>
          </a:stretch>
        </p:blipFill>
        <p:spPr>
          <a:xfrm>
            <a:off x="8442263" y="214252"/>
            <a:ext cx="3058289" cy="86415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2390D16-587A-E7DF-5C86-C8E41667B0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204" y="5050007"/>
            <a:ext cx="1531345" cy="163575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29B8557-43F4-DB84-E244-423107F6846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0954"/>
          <a:stretch>
            <a:fillRect/>
          </a:stretch>
        </p:blipFill>
        <p:spPr>
          <a:xfrm>
            <a:off x="8839818" y="5374854"/>
            <a:ext cx="2406734" cy="1228013"/>
          </a:xfrm>
          <a:prstGeom prst="rect">
            <a:avLst/>
          </a:prstGeom>
        </p:spPr>
      </p:pic>
      <p:pic>
        <p:nvPicPr>
          <p:cNvPr id="24" name="Picture 4" descr="(PDF) Introduction to Petrophysics - Forsiden · –Gamma, Neutron ...">
            <a:extLst>
              <a:ext uri="{FF2B5EF4-FFF2-40B4-BE49-F238E27FC236}">
                <a16:creationId xmlns:a16="http://schemas.microsoft.com/office/drawing/2014/main" id="{4FA59C13-4EE1-6A9A-DD7F-8665672AE9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2" t="18818" r="17038" b="31654"/>
          <a:stretch/>
        </p:blipFill>
        <p:spPr bwMode="auto">
          <a:xfrm>
            <a:off x="8896391" y="3619170"/>
            <a:ext cx="2293589" cy="1205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0D1B77BD-D506-F1B3-A49F-B70192581126}"/>
              </a:ext>
            </a:extLst>
          </p:cNvPr>
          <p:cNvSpPr txBox="1"/>
          <p:nvPr/>
        </p:nvSpPr>
        <p:spPr>
          <a:xfrm>
            <a:off x="9790327" y="971328"/>
            <a:ext cx="3621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/>
              <a:t>+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6322273-20C4-3831-1F9C-4E6B4E0A0A16}"/>
              </a:ext>
            </a:extLst>
          </p:cNvPr>
          <p:cNvSpPr txBox="1"/>
          <p:nvPr/>
        </p:nvSpPr>
        <p:spPr>
          <a:xfrm>
            <a:off x="9790327" y="3109792"/>
            <a:ext cx="3621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/>
              <a:t>+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3A66C66-7969-E25F-7548-E7F770E92A36}"/>
              </a:ext>
            </a:extLst>
          </p:cNvPr>
          <p:cNvSpPr txBox="1"/>
          <p:nvPr/>
        </p:nvSpPr>
        <p:spPr>
          <a:xfrm>
            <a:off x="9817465" y="4903130"/>
            <a:ext cx="3621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21478537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【超入門】Linuxのcatコマンドとは？使い方・オプション・実例まとめ！ | ちょげぶろぐ">
            <a:extLst>
              <a:ext uri="{FF2B5EF4-FFF2-40B4-BE49-F238E27FC236}">
                <a16:creationId xmlns:a16="http://schemas.microsoft.com/office/drawing/2014/main" id="{DD280B78-ECE2-909A-E0AF-64E2130DD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10" r="-2" b="9281"/>
          <a:stretch>
            <a:fillRect/>
          </a:stretch>
        </p:blipFill>
        <p:spPr bwMode="auto">
          <a:xfrm>
            <a:off x="-3047" y="10"/>
            <a:ext cx="121919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F1B3D5BD-30B3-E2A8-DC35-50079226B05B}"/>
              </a:ext>
            </a:extLst>
          </p:cNvPr>
          <p:cNvSpPr txBox="1"/>
          <p:nvPr/>
        </p:nvSpPr>
        <p:spPr>
          <a:xfrm>
            <a:off x="1097280" y="325550"/>
            <a:ext cx="10058400" cy="35747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Uncertainty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8619A3A-E758-5754-0264-E70CAE4ABA65}"/>
              </a:ext>
            </a:extLst>
          </p:cNvPr>
          <p:cNvSpPr txBox="1"/>
          <p:nvPr/>
        </p:nvSpPr>
        <p:spPr>
          <a:xfrm>
            <a:off x="1100051" y="4072043"/>
            <a:ext cx="10058400" cy="12827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400" b="1">
                <a:solidFill>
                  <a:srgbClr val="FFFFFF"/>
                </a:solidFill>
              </a:rPr>
              <a:t>Definition: </a:t>
            </a:r>
            <a:r>
              <a:rPr lang="en-US" sz="2400">
                <a:solidFill>
                  <a:srgbClr val="FFFFFF"/>
                </a:solidFill>
              </a:rPr>
              <a:t>Uncertainty is a tentative of quantification of our ignorance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13C743F-2C8C-A3F7-604A-B9D3A20EF988}"/>
              </a:ext>
            </a:extLst>
          </p:cNvPr>
          <p:cNvSpPr txBox="1"/>
          <p:nvPr/>
        </p:nvSpPr>
        <p:spPr>
          <a:xfrm>
            <a:off x="6162502" y="491120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i="1" dirty="0">
                <a:solidFill>
                  <a:schemeClr val="bg1"/>
                </a:solidFill>
              </a:rPr>
              <a:t>(rephrased from The art of Uncertainty, David Spiegelhalter)</a:t>
            </a:r>
          </a:p>
        </p:txBody>
      </p:sp>
    </p:spTree>
    <p:extLst>
      <p:ext uri="{BB962C8B-B14F-4D97-AF65-F5344CB8AC3E}">
        <p14:creationId xmlns:p14="http://schemas.microsoft.com/office/powerpoint/2010/main" val="26819075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6DC83-E371-A490-935C-D607E3385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B37E331-13FE-F8B3-45A8-B5F4324BE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4243" y="1443477"/>
            <a:ext cx="8931414" cy="4778154"/>
          </a:xfrm>
          <a:prstGeom prst="rect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790694B2-9706-D47B-A63A-3AFA2FB48DB7}"/>
              </a:ext>
            </a:extLst>
          </p:cNvPr>
          <p:cNvSpPr txBox="1"/>
          <p:nvPr/>
        </p:nvSpPr>
        <p:spPr>
          <a:xfrm>
            <a:off x="118241" y="0"/>
            <a:ext cx="5033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Uncertainty</a:t>
            </a:r>
          </a:p>
        </p:txBody>
      </p:sp>
      <p:cxnSp>
        <p:nvCxnSpPr>
          <p:cNvPr id="4" name="Connecteur droit 18">
            <a:extLst>
              <a:ext uri="{FF2B5EF4-FFF2-40B4-BE49-F238E27FC236}">
                <a16:creationId xmlns:a16="http://schemas.microsoft.com/office/drawing/2014/main" id="{8B2DC5E9-5738-9BF8-1087-BD0AD39AEC02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075E7CA0-3762-FAE0-4BDC-96719418E8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461"/>
          <a:stretch>
            <a:fillRect/>
          </a:stretch>
        </p:blipFill>
        <p:spPr>
          <a:xfrm>
            <a:off x="2193112" y="3832554"/>
            <a:ext cx="561131" cy="857783"/>
          </a:xfrm>
          <a:prstGeom prst="rect">
            <a:avLst/>
          </a:prstGeom>
        </p:spPr>
      </p:pic>
      <p:pic>
        <p:nvPicPr>
          <p:cNvPr id="6" name="Picture 2" descr="Chart&#10;&#10;Description automatically generated">
            <a:extLst>
              <a:ext uri="{FF2B5EF4-FFF2-40B4-BE49-F238E27FC236}">
                <a16:creationId xmlns:a16="http://schemas.microsoft.com/office/drawing/2014/main" id="{035D0785-CC1A-9F44-BC94-FB91C067A7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248" b="81644"/>
          <a:stretch>
            <a:fillRect/>
          </a:stretch>
        </p:blipFill>
        <p:spPr>
          <a:xfrm>
            <a:off x="734559" y="4025658"/>
            <a:ext cx="1177987" cy="332855"/>
          </a:xfrm>
          <a:prstGeom prst="rect">
            <a:avLst/>
          </a:prstGeom>
        </p:spPr>
      </p:pic>
      <p:pic>
        <p:nvPicPr>
          <p:cNvPr id="7" name="Picture 4" descr="(PDF) Introduction to Petrophysics - Forsiden · –Gamma, Neutron ...">
            <a:extLst>
              <a:ext uri="{FF2B5EF4-FFF2-40B4-BE49-F238E27FC236}">
                <a16:creationId xmlns:a16="http://schemas.microsoft.com/office/drawing/2014/main" id="{B336FC51-00CB-5834-C9EF-C45660B5C9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2" t="18818" r="17038" b="31654"/>
          <a:stretch/>
        </p:blipFill>
        <p:spPr bwMode="auto">
          <a:xfrm>
            <a:off x="1571667" y="2809553"/>
            <a:ext cx="1076284" cy="56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5E43FF73-A3DD-CEB3-1CDF-E605595BD6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0" t="13479" r="10235" b="30827"/>
          <a:stretch>
            <a:fillRect/>
          </a:stretch>
        </p:blipFill>
        <p:spPr bwMode="auto">
          <a:xfrm>
            <a:off x="577803" y="1533885"/>
            <a:ext cx="2199305" cy="76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E0D7D26-3979-A63A-2ACF-C1971235DE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1548" y="4990230"/>
            <a:ext cx="1295560" cy="57133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30A790A-6E7F-F714-5C49-ABC4B496B5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57410" y="17520"/>
            <a:ext cx="1334590" cy="56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7646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A2DFEEB-20AE-D943-D06B-9670A179D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502" y="944664"/>
            <a:ext cx="10104996" cy="4968671"/>
          </a:xfrm>
          <a:prstGeom prst="rect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334F2D4B-590E-5F97-2537-B9D8279C4993}"/>
              </a:ext>
            </a:extLst>
          </p:cNvPr>
          <p:cNvSpPr txBox="1"/>
          <p:nvPr/>
        </p:nvSpPr>
        <p:spPr>
          <a:xfrm>
            <a:off x="118241" y="0"/>
            <a:ext cx="5033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Multidisciplinary</a:t>
            </a:r>
          </a:p>
        </p:txBody>
      </p:sp>
      <p:cxnSp>
        <p:nvCxnSpPr>
          <p:cNvPr id="4" name="Connecteur droit 18">
            <a:extLst>
              <a:ext uri="{FF2B5EF4-FFF2-40B4-BE49-F238E27FC236}">
                <a16:creationId xmlns:a16="http://schemas.microsoft.com/office/drawing/2014/main" id="{A578DC24-8C29-CC5F-3B3B-D27D3F6357C1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E4965310-F304-EF97-100C-AE4BB80EB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410" y="17520"/>
            <a:ext cx="1334590" cy="56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7568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28A7E-E40B-423E-0D33-759E75E75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CAE85210-0109-AC50-D385-DA87738BC78A}"/>
              </a:ext>
            </a:extLst>
          </p:cNvPr>
          <p:cNvSpPr txBox="1"/>
          <p:nvPr/>
        </p:nvSpPr>
        <p:spPr>
          <a:xfrm>
            <a:off x="1920209" y="3205301"/>
            <a:ext cx="8553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2"/>
                </a:solidFill>
              </a:rPr>
              <a:t>Time to wrap up</a:t>
            </a:r>
          </a:p>
        </p:txBody>
      </p:sp>
      <p:cxnSp>
        <p:nvCxnSpPr>
          <p:cNvPr id="5" name="Connecteur droit 18">
            <a:extLst>
              <a:ext uri="{FF2B5EF4-FFF2-40B4-BE49-F238E27FC236}">
                <a16:creationId xmlns:a16="http://schemas.microsoft.com/office/drawing/2014/main" id="{DC25C6A6-FF62-0C3E-72A1-14E7CE4B8B43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2">
            <a:extLst>
              <a:ext uri="{FF2B5EF4-FFF2-40B4-BE49-F238E27FC236}">
                <a16:creationId xmlns:a16="http://schemas.microsoft.com/office/drawing/2014/main" id="{4FAF7669-C3E6-7066-C646-4D562878CC6D}"/>
              </a:ext>
            </a:extLst>
          </p:cNvPr>
          <p:cNvSpPr txBox="1"/>
          <p:nvPr/>
        </p:nvSpPr>
        <p:spPr>
          <a:xfrm>
            <a:off x="3764219" y="1689503"/>
            <a:ext cx="709889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>
                    <a:lumMod val="75000"/>
                  </a:schemeClr>
                </a:solidFill>
              </a:rPr>
              <a:t>Data assimilation, an example</a:t>
            </a:r>
          </a:p>
          <a:p>
            <a:r>
              <a:rPr lang="en-US" sz="2400" dirty="0">
                <a:solidFill>
                  <a:schemeClr val="bg2">
                    <a:lumMod val="75000"/>
                  </a:schemeClr>
                </a:solidFill>
              </a:rPr>
              <a:t>Data assimilation, a brief history</a:t>
            </a:r>
          </a:p>
          <a:p>
            <a:r>
              <a:rPr lang="en-US" sz="2400" dirty="0">
                <a:solidFill>
                  <a:schemeClr val="bg2">
                    <a:lumMod val="75000"/>
                  </a:schemeClr>
                </a:solidFill>
              </a:rPr>
              <a:t>What Data Assimilation stands for?</a:t>
            </a:r>
          </a:p>
          <a:p>
            <a:r>
              <a:rPr lang="en-US" sz="2400" dirty="0">
                <a:solidFill>
                  <a:schemeClr val="bg2">
                    <a:lumMod val="75000"/>
                  </a:schemeClr>
                </a:solidFill>
              </a:rPr>
              <a:t>The main challenges in Data Assimilation</a:t>
            </a:r>
          </a:p>
          <a:p>
            <a:endParaRPr lang="en-US" sz="3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4984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4AD5C-0D5E-27D0-168C-0F8232A39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1A504D16-5F2D-5AF5-411F-64395DFF202D}"/>
              </a:ext>
            </a:extLst>
          </p:cNvPr>
          <p:cNvSpPr txBox="1"/>
          <p:nvPr/>
        </p:nvSpPr>
        <p:spPr>
          <a:xfrm>
            <a:off x="118240" y="0"/>
            <a:ext cx="6549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Critical remaining challenges</a:t>
            </a:r>
          </a:p>
        </p:txBody>
      </p:sp>
      <p:cxnSp>
        <p:nvCxnSpPr>
          <p:cNvPr id="5" name="Connecteur droit 18">
            <a:extLst>
              <a:ext uri="{FF2B5EF4-FFF2-40B4-BE49-F238E27FC236}">
                <a16:creationId xmlns:a16="http://schemas.microsoft.com/office/drawing/2014/main" id="{95E43294-52B8-5077-4811-940088BC2962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2079D9E4-11AE-205E-D377-4AC0D9D166FE}"/>
              </a:ext>
            </a:extLst>
          </p:cNvPr>
          <p:cNvSpPr txBox="1"/>
          <p:nvPr/>
        </p:nvSpPr>
        <p:spPr>
          <a:xfrm>
            <a:off x="1" y="1076636"/>
            <a:ext cx="12192000" cy="5362264"/>
          </a:xfrm>
          <a:prstGeom prst="rect">
            <a:avLst/>
          </a:prstGeom>
        </p:spPr>
        <p:txBody>
          <a:bodyPr vert="horz" lIns="91440" tIns="45720" rIns="91440" bIns="45720" rtlCol="0" anchorCtr="0">
            <a:normAutofit lnSpcReduction="10000"/>
          </a:bodyPr>
          <a:lstStyle/>
          <a:p>
            <a:pPr marL="571500" indent="-342900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000" dirty="0"/>
              <a:t>The current frameworks lack a comprehensive assessment of </a:t>
            </a:r>
            <a:r>
              <a:rPr lang="en-US" sz="2000" b="1" dirty="0"/>
              <a:t>uncertainty</a:t>
            </a:r>
            <a:r>
              <a:rPr lang="en-US" sz="2000" dirty="0"/>
              <a:t> characterization, quantification, and propagation across the entire chain of events: How to merge different data (different uncertainty) and reconcile different scales?</a:t>
            </a:r>
          </a:p>
          <a:p>
            <a:pPr marL="571500" indent="-342900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SzPct val="110000"/>
              <a:buFont typeface="Arial" panose="020B0604020202020204" pitchFamily="34" charset="0"/>
              <a:buChar char="•"/>
            </a:pPr>
            <a:endParaRPr lang="en-GB" sz="2000" b="1" noProof="0" dirty="0"/>
          </a:p>
          <a:p>
            <a:pPr marL="571500" indent="-342900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000" noProof="0" dirty="0"/>
              <a:t>Coupling </a:t>
            </a:r>
            <a:r>
              <a:rPr lang="en-US" sz="2000" b="1" noProof="0" dirty="0" err="1"/>
              <a:t>multiphysics</a:t>
            </a:r>
            <a:r>
              <a:rPr lang="en-US" sz="2000" b="1" noProof="0" dirty="0"/>
              <a:t> </a:t>
            </a:r>
            <a:r>
              <a:rPr lang="en-US" sz="2000" noProof="0" dirty="0"/>
              <a:t>remains challenging and depends heavily on scale-dependent </a:t>
            </a:r>
            <a:r>
              <a:rPr lang="en-US" sz="2000" b="1" noProof="0" dirty="0"/>
              <a:t>Reduced-Order Modeling</a:t>
            </a:r>
            <a:r>
              <a:rPr lang="en-US" sz="2000" noProof="0" dirty="0"/>
              <a:t> (ROM). Operationally, localized models (10km) demand high fidelity modelling, whereas large-scale simulations can rely on low fidelity modelling to remain computationally feasible.</a:t>
            </a:r>
          </a:p>
          <a:p>
            <a:pPr marL="571500" indent="-342900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SzPct val="110000"/>
              <a:buFont typeface="Arial" panose="020B0604020202020204" pitchFamily="34" charset="0"/>
              <a:buChar char="•"/>
            </a:pPr>
            <a:endParaRPr lang="en-GB" sz="2000" noProof="0" dirty="0"/>
          </a:p>
          <a:p>
            <a:pPr marL="571500" indent="-342900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SzPct val="110000"/>
              <a:buFont typeface="Arial" panose="020B0604020202020204" pitchFamily="34" charset="0"/>
              <a:buChar char="•"/>
            </a:pPr>
            <a:r>
              <a:rPr lang="en-GB" sz="2000" b="1" noProof="0" dirty="0"/>
              <a:t>Bridging the communities. </a:t>
            </a:r>
            <a:r>
              <a:rPr lang="en-GB" sz="2000" noProof="0" dirty="0"/>
              <a:t>Data assimilation, model calibration, Optimisation .. / hydrogeology, climate sciences, </a:t>
            </a:r>
            <a:r>
              <a:rPr lang="en-GB" sz="2000" noProof="0" dirty="0" err="1"/>
              <a:t>georesources</a:t>
            </a:r>
            <a:r>
              <a:rPr lang="en-GB" sz="2000" noProof="0" dirty="0"/>
              <a:t>, mechanical engineering, etc.. Do the same thing (have the same needs), but they don’t talk to each other..</a:t>
            </a:r>
          </a:p>
          <a:p>
            <a:pPr marL="571500" indent="-342900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SzPct val="110000"/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571500" indent="-342900">
              <a:lnSpc>
                <a:spcPct val="90000"/>
              </a:lnSpc>
              <a:spcAft>
                <a:spcPts val="600"/>
              </a:spcAft>
              <a:buClr>
                <a:srgbClr val="0070C0"/>
              </a:buClr>
              <a:buSzPct val="110000"/>
              <a:buFont typeface="Wingdings" panose="05000000000000000000" pitchFamily="2" charset="2"/>
              <a:buChar char="Ø"/>
            </a:pPr>
            <a:r>
              <a:rPr lang="en-GB" sz="2000" dirty="0"/>
              <a:t>1. Should be accessible to the </a:t>
            </a:r>
            <a:r>
              <a:rPr lang="en-GB" sz="2000" dirty="0" err="1"/>
              <a:t>communitieS</a:t>
            </a:r>
            <a:r>
              <a:rPr lang="en-GB" sz="2000" dirty="0"/>
              <a:t>: </a:t>
            </a:r>
            <a:r>
              <a:rPr lang="en-GB" sz="2000" b="1" dirty="0"/>
              <a:t>Open Science Data Assimilation benchmarking frameworks &amp; libraries</a:t>
            </a:r>
            <a:r>
              <a:rPr lang="en-GB" sz="2000" dirty="0"/>
              <a:t> should be out there. </a:t>
            </a:r>
            <a:r>
              <a:rPr lang="en-GB" sz="2000" i="1" dirty="0"/>
              <a:t>Including all the main DA family algorithms, metrics, objective functions, main metamodeling methods, </a:t>
            </a:r>
            <a:r>
              <a:rPr lang="en-GB" sz="2000" i="1" dirty="0" err="1"/>
              <a:t>Verification,Validation</a:t>
            </a:r>
            <a:r>
              <a:rPr lang="en-GB" sz="2000" i="1" dirty="0"/>
              <a:t> and UQ methods, data cleaning, .. USE CASES.</a:t>
            </a:r>
          </a:p>
          <a:p>
            <a:pPr marL="571500" indent="-342900">
              <a:lnSpc>
                <a:spcPct val="90000"/>
              </a:lnSpc>
              <a:spcAft>
                <a:spcPts val="600"/>
              </a:spcAft>
              <a:buClr>
                <a:srgbClr val="0070C0"/>
              </a:buClr>
              <a:buSzPct val="110000"/>
              <a:buFont typeface="Wingdings" panose="05000000000000000000" pitchFamily="2" charset="2"/>
              <a:buChar char="Ø"/>
            </a:pPr>
            <a:endParaRPr lang="en-GB" sz="2000" dirty="0"/>
          </a:p>
          <a:p>
            <a:pPr marL="571500" indent="-342900">
              <a:lnSpc>
                <a:spcPct val="90000"/>
              </a:lnSpc>
              <a:spcAft>
                <a:spcPts val="600"/>
              </a:spcAft>
              <a:buClr>
                <a:srgbClr val="0070C0"/>
              </a:buClr>
              <a:buSzPct val="110000"/>
              <a:buFont typeface="Wingdings" panose="05000000000000000000" pitchFamily="2" charset="2"/>
              <a:buChar char="Ø"/>
            </a:pPr>
            <a:r>
              <a:rPr lang="en-GB" sz="2000" dirty="0"/>
              <a:t>2. Digital twins will make obvious the point 1.</a:t>
            </a:r>
          </a:p>
          <a:p>
            <a:pPr marL="571500" indent="-342900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SzPct val="110000"/>
              <a:buFont typeface="Wingdings" panose="05000000000000000000" pitchFamily="2" charset="2"/>
              <a:buChar char="Ø"/>
            </a:pPr>
            <a:endParaRPr lang="en-GB" sz="2000" dirty="0"/>
          </a:p>
          <a:p>
            <a:pPr marL="571500" indent="-342900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SzPct val="110000"/>
              <a:buFont typeface="Arial" panose="020B0604020202020204" pitchFamily="34" charset="0"/>
              <a:buChar char="•"/>
            </a:pPr>
            <a:endParaRPr lang="en-GB" sz="2000" noProof="0" dirty="0"/>
          </a:p>
          <a:p>
            <a:pPr marL="571500" indent="-342900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SzPct val="110000"/>
              <a:buFont typeface="Arial" panose="020B0604020202020204" pitchFamily="34" charset="0"/>
              <a:buChar char="•"/>
            </a:pPr>
            <a:endParaRPr lang="en-GB" sz="2000" noProof="0" dirty="0"/>
          </a:p>
          <a:p>
            <a:pPr marL="571500" indent="-342900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SzPct val="110000"/>
              <a:buFont typeface="Arial" panose="020B0604020202020204" pitchFamily="34" charset="0"/>
              <a:buChar char="•"/>
            </a:pPr>
            <a:endParaRPr lang="en-GB" sz="2000" noProof="0" dirty="0"/>
          </a:p>
        </p:txBody>
      </p:sp>
    </p:spTree>
    <p:extLst>
      <p:ext uri="{BB962C8B-B14F-4D97-AF65-F5344CB8AC3E}">
        <p14:creationId xmlns:p14="http://schemas.microsoft.com/office/powerpoint/2010/main" val="12367250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30874-4649-EE89-B615-D8C116245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EE0C0272-42E0-73C7-0A8C-846FCD031F11}"/>
              </a:ext>
            </a:extLst>
          </p:cNvPr>
          <p:cNvSpPr txBox="1"/>
          <p:nvPr/>
        </p:nvSpPr>
        <p:spPr>
          <a:xfrm>
            <a:off x="-99091" y="0"/>
            <a:ext cx="3423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2"/>
                </a:solidFill>
              </a:rPr>
              <a:t>Time to wrap up</a:t>
            </a:r>
          </a:p>
        </p:txBody>
      </p:sp>
      <p:cxnSp>
        <p:nvCxnSpPr>
          <p:cNvPr id="5" name="Connecteur droit 18">
            <a:extLst>
              <a:ext uri="{FF2B5EF4-FFF2-40B4-BE49-F238E27FC236}">
                <a16:creationId xmlns:a16="http://schemas.microsoft.com/office/drawing/2014/main" id="{D60D21B0-A974-DDB2-51A2-2670EDDE1FD3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DCE83871-9530-64D5-5196-C4064942CD8F}"/>
              </a:ext>
            </a:extLst>
          </p:cNvPr>
          <p:cNvSpPr/>
          <p:nvPr/>
        </p:nvSpPr>
        <p:spPr>
          <a:xfrm>
            <a:off x="3562996" y="928789"/>
            <a:ext cx="8480596" cy="556931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63969CF0-3E59-C8E1-6BA7-287A6A6BA30E}"/>
              </a:ext>
            </a:extLst>
          </p:cNvPr>
          <p:cNvSpPr/>
          <p:nvPr/>
        </p:nvSpPr>
        <p:spPr>
          <a:xfrm>
            <a:off x="1852830" y="5027028"/>
            <a:ext cx="1461778" cy="145256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62079510-970F-2F4F-81B5-1F66CEBF8BD5}"/>
              </a:ext>
            </a:extLst>
          </p:cNvPr>
          <p:cNvSpPr/>
          <p:nvPr/>
        </p:nvSpPr>
        <p:spPr>
          <a:xfrm>
            <a:off x="203711" y="1545159"/>
            <a:ext cx="2741600" cy="264592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4" descr="7 400+ Plateforme De Forage Stock Illustrations, graphiques vectoriels ...">
            <a:extLst>
              <a:ext uri="{FF2B5EF4-FFF2-40B4-BE49-F238E27FC236}">
                <a16:creationId xmlns:a16="http://schemas.microsoft.com/office/drawing/2014/main" id="{EE9B65CE-847E-4F37-9EC5-E4DE1E4AF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694" y="5376679"/>
            <a:ext cx="1088456" cy="725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2EEC009-DAA2-BFE2-D063-97293456476A}"/>
              </a:ext>
            </a:extLst>
          </p:cNvPr>
          <p:cNvSpPr txBox="1"/>
          <p:nvPr/>
        </p:nvSpPr>
        <p:spPr>
          <a:xfrm>
            <a:off x="1956168" y="6035940"/>
            <a:ext cx="12449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Decision</a:t>
            </a:r>
          </a:p>
        </p:txBody>
      </p: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0AF7BF37-71E0-13AC-0671-0BD2C82BF6D7}"/>
              </a:ext>
            </a:extLst>
          </p:cNvPr>
          <p:cNvCxnSpPr>
            <a:cxnSpLocks/>
            <a:endCxn id="6" idx="6"/>
          </p:cNvCxnSpPr>
          <p:nvPr/>
        </p:nvCxnSpPr>
        <p:spPr>
          <a:xfrm flipH="1">
            <a:off x="3314608" y="5098663"/>
            <a:ext cx="1474842" cy="654648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id="{292A74C4-ADF3-5CA1-14BA-2FE14655593C}"/>
              </a:ext>
            </a:extLst>
          </p:cNvPr>
          <p:cNvSpPr txBox="1"/>
          <p:nvPr/>
        </p:nvSpPr>
        <p:spPr>
          <a:xfrm>
            <a:off x="786720" y="2171416"/>
            <a:ext cx="1546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Data acquisition and processing</a:t>
            </a:r>
          </a:p>
        </p:txBody>
      </p:sp>
      <p:pic>
        <p:nvPicPr>
          <p:cNvPr id="46" name="Picture 2" descr="Free photo: Vibrator, Vibroseis, Seismic Survey - Free Image on Pixabay ...">
            <a:extLst>
              <a:ext uri="{FF2B5EF4-FFF2-40B4-BE49-F238E27FC236}">
                <a16:creationId xmlns:a16="http://schemas.microsoft.com/office/drawing/2014/main" id="{AFFE925E-6999-2964-E891-5C22A7473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694" y="2712561"/>
            <a:ext cx="1088639" cy="722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id="{262F614B-B9F9-DBE8-19D2-F72445AE18A2}"/>
              </a:ext>
            </a:extLst>
          </p:cNvPr>
          <p:cNvCxnSpPr>
            <a:cxnSpLocks/>
          </p:cNvCxnSpPr>
          <p:nvPr/>
        </p:nvCxnSpPr>
        <p:spPr>
          <a:xfrm>
            <a:off x="3034756" y="3152356"/>
            <a:ext cx="438794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A8FE510A-1DA3-075A-77A3-4B5D50B0B704}"/>
              </a:ext>
            </a:extLst>
          </p:cNvPr>
          <p:cNvCxnSpPr>
            <a:stCxn id="6" idx="1"/>
            <a:endCxn id="7" idx="4"/>
          </p:cNvCxnSpPr>
          <p:nvPr/>
        </p:nvCxnSpPr>
        <p:spPr>
          <a:xfrm flipH="1" flipV="1">
            <a:off x="1574511" y="4191083"/>
            <a:ext cx="492391" cy="1048668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ZoneTexte 51">
            <a:extLst>
              <a:ext uri="{FF2B5EF4-FFF2-40B4-BE49-F238E27FC236}">
                <a16:creationId xmlns:a16="http://schemas.microsoft.com/office/drawing/2014/main" id="{B3636346-1B4C-7680-CBE0-CF81F6083A8A}"/>
              </a:ext>
            </a:extLst>
          </p:cNvPr>
          <p:cNvSpPr txBox="1"/>
          <p:nvPr/>
        </p:nvSpPr>
        <p:spPr>
          <a:xfrm>
            <a:off x="644890" y="1108724"/>
            <a:ext cx="19155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5"/>
                </a:solidFill>
              </a:rPr>
              <a:t>Real world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42F19200-619C-320E-5E0C-DBB0FFBD401D}"/>
              </a:ext>
            </a:extLst>
          </p:cNvPr>
          <p:cNvSpPr txBox="1"/>
          <p:nvPr/>
        </p:nvSpPr>
        <p:spPr>
          <a:xfrm>
            <a:off x="9256162" y="460130"/>
            <a:ext cx="28984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accent4"/>
                </a:solidFill>
              </a:rPr>
              <a:t>Numerical world</a:t>
            </a:r>
          </a:p>
        </p:txBody>
      </p:sp>
      <p:pic>
        <p:nvPicPr>
          <p:cNvPr id="54" name="Image 53">
            <a:extLst>
              <a:ext uri="{FF2B5EF4-FFF2-40B4-BE49-F238E27FC236}">
                <a16:creationId xmlns:a16="http://schemas.microsoft.com/office/drawing/2014/main" id="{8E8EC948-3B5C-2C95-3657-007B0CC1B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7410" y="17520"/>
            <a:ext cx="1334590" cy="562258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E0A36159-EAEE-F797-473C-754BBD6ABCC2}"/>
              </a:ext>
            </a:extLst>
          </p:cNvPr>
          <p:cNvSpPr/>
          <p:nvPr/>
        </p:nvSpPr>
        <p:spPr>
          <a:xfrm>
            <a:off x="3936193" y="6037757"/>
            <a:ext cx="1527822" cy="5232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7811131-68A7-B135-4385-2FEDC5621BCD}"/>
              </a:ext>
            </a:extLst>
          </p:cNvPr>
          <p:cNvSpPr/>
          <p:nvPr/>
        </p:nvSpPr>
        <p:spPr>
          <a:xfrm>
            <a:off x="5848893" y="6066688"/>
            <a:ext cx="1527822" cy="5232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B6C2CB1-4547-68F8-52E6-C356EC8F847A}"/>
              </a:ext>
            </a:extLst>
          </p:cNvPr>
          <p:cNvSpPr/>
          <p:nvPr/>
        </p:nvSpPr>
        <p:spPr>
          <a:xfrm>
            <a:off x="9134816" y="5180627"/>
            <a:ext cx="1972144" cy="72413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7EEA069-D594-0C57-5A60-D7181239C5F4}"/>
              </a:ext>
            </a:extLst>
          </p:cNvPr>
          <p:cNvSpPr/>
          <p:nvPr/>
        </p:nvSpPr>
        <p:spPr>
          <a:xfrm>
            <a:off x="4193460" y="3199280"/>
            <a:ext cx="2184290" cy="7227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1E0B5BC-2027-04AB-559F-45C37BDBD695}"/>
              </a:ext>
            </a:extLst>
          </p:cNvPr>
          <p:cNvSpPr/>
          <p:nvPr/>
        </p:nvSpPr>
        <p:spPr>
          <a:xfrm>
            <a:off x="6321212" y="4243696"/>
            <a:ext cx="1156713" cy="12470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0" name="Picture 2" descr="Reservoir modeling and engineering | Open Inventor Toolkit">
            <a:extLst>
              <a:ext uri="{FF2B5EF4-FFF2-40B4-BE49-F238E27FC236}">
                <a16:creationId xmlns:a16="http://schemas.microsoft.com/office/drawing/2014/main" id="{854F79E2-34A6-C3AE-1AC0-A0BFA3C3B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7440" y="3502581"/>
            <a:ext cx="981468" cy="931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ZoneTexte 60">
            <a:extLst>
              <a:ext uri="{FF2B5EF4-FFF2-40B4-BE49-F238E27FC236}">
                <a16:creationId xmlns:a16="http://schemas.microsoft.com/office/drawing/2014/main" id="{7257FE74-6185-64BB-7C7E-34A1A05972A8}"/>
              </a:ext>
            </a:extLst>
          </p:cNvPr>
          <p:cNvSpPr txBox="1"/>
          <p:nvPr/>
        </p:nvSpPr>
        <p:spPr>
          <a:xfrm>
            <a:off x="8987504" y="4172417"/>
            <a:ext cx="10214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Simulation (dynamic) model</a:t>
            </a:r>
          </a:p>
        </p:txBody>
      </p:sp>
      <p:pic>
        <p:nvPicPr>
          <p:cNvPr id="62" name="Image 61">
            <a:extLst>
              <a:ext uri="{FF2B5EF4-FFF2-40B4-BE49-F238E27FC236}">
                <a16:creationId xmlns:a16="http://schemas.microsoft.com/office/drawing/2014/main" id="{12858085-88FF-AE55-799F-BEC1DC8B27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1875" y="4733560"/>
            <a:ext cx="1039180" cy="673453"/>
          </a:xfrm>
          <a:prstGeom prst="rect">
            <a:avLst/>
          </a:prstGeom>
        </p:spPr>
      </p:pic>
      <p:cxnSp>
        <p:nvCxnSpPr>
          <p:cNvPr id="63" name="Connecteur droit avec flèche 62">
            <a:extLst>
              <a:ext uri="{FF2B5EF4-FFF2-40B4-BE49-F238E27FC236}">
                <a16:creationId xmlns:a16="http://schemas.microsoft.com/office/drawing/2014/main" id="{CEEDA38D-6B6D-1A98-8436-13B86346406B}"/>
              </a:ext>
            </a:extLst>
          </p:cNvPr>
          <p:cNvCxnSpPr>
            <a:cxnSpLocks/>
          </p:cNvCxnSpPr>
          <p:nvPr/>
        </p:nvCxnSpPr>
        <p:spPr>
          <a:xfrm flipH="1">
            <a:off x="7558444" y="4079944"/>
            <a:ext cx="1426577" cy="788205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4" name="ZoneTexte 63">
            <a:extLst>
              <a:ext uri="{FF2B5EF4-FFF2-40B4-BE49-F238E27FC236}">
                <a16:creationId xmlns:a16="http://schemas.microsoft.com/office/drawing/2014/main" id="{2D50947E-8D17-BF34-498B-E5ADCBCA9F4E}"/>
              </a:ext>
            </a:extLst>
          </p:cNvPr>
          <p:cNvSpPr txBox="1"/>
          <p:nvPr/>
        </p:nvSpPr>
        <p:spPr>
          <a:xfrm>
            <a:off x="6284892" y="4242602"/>
            <a:ext cx="1244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Data assimilation</a:t>
            </a:r>
          </a:p>
        </p:txBody>
      </p:sp>
      <p:pic>
        <p:nvPicPr>
          <p:cNvPr id="65" name="Image 64">
            <a:extLst>
              <a:ext uri="{FF2B5EF4-FFF2-40B4-BE49-F238E27FC236}">
                <a16:creationId xmlns:a16="http://schemas.microsoft.com/office/drawing/2014/main" id="{49DAB434-F41F-DC21-B226-18185476EB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0823" y="4704255"/>
            <a:ext cx="906717" cy="673454"/>
          </a:xfrm>
          <a:prstGeom prst="rect">
            <a:avLst/>
          </a:prstGeom>
        </p:spPr>
      </p:pic>
      <p:sp>
        <p:nvSpPr>
          <p:cNvPr id="66" name="ZoneTexte 65">
            <a:extLst>
              <a:ext uri="{FF2B5EF4-FFF2-40B4-BE49-F238E27FC236}">
                <a16:creationId xmlns:a16="http://schemas.microsoft.com/office/drawing/2014/main" id="{A7BBE6C1-2D18-ADC6-6DD3-A5501914E598}"/>
              </a:ext>
            </a:extLst>
          </p:cNvPr>
          <p:cNvSpPr txBox="1"/>
          <p:nvPr/>
        </p:nvSpPr>
        <p:spPr>
          <a:xfrm>
            <a:off x="4647235" y="5355550"/>
            <a:ext cx="12449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Forecasting</a:t>
            </a:r>
          </a:p>
        </p:txBody>
      </p:sp>
      <p:cxnSp>
        <p:nvCxnSpPr>
          <p:cNvPr id="67" name="Connecteur droit avec flèche 66">
            <a:extLst>
              <a:ext uri="{FF2B5EF4-FFF2-40B4-BE49-F238E27FC236}">
                <a16:creationId xmlns:a16="http://schemas.microsoft.com/office/drawing/2014/main" id="{DF13BB93-27A9-7BDD-9F80-0618A1EDC3D5}"/>
              </a:ext>
            </a:extLst>
          </p:cNvPr>
          <p:cNvCxnSpPr>
            <a:cxnSpLocks/>
          </p:cNvCxnSpPr>
          <p:nvPr/>
        </p:nvCxnSpPr>
        <p:spPr>
          <a:xfrm flipH="1">
            <a:off x="5737540" y="5017079"/>
            <a:ext cx="556774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8" name="Connecteur droit avec flèche 67">
            <a:extLst>
              <a:ext uri="{FF2B5EF4-FFF2-40B4-BE49-F238E27FC236}">
                <a16:creationId xmlns:a16="http://schemas.microsoft.com/office/drawing/2014/main" id="{04790625-F58F-1374-6B5F-D0C69882C499}"/>
              </a:ext>
            </a:extLst>
          </p:cNvPr>
          <p:cNvCxnSpPr>
            <a:cxnSpLocks/>
            <a:stCxn id="69" idx="0"/>
            <a:endCxn id="71" idx="2"/>
          </p:cNvCxnSpPr>
          <p:nvPr/>
        </p:nvCxnSpPr>
        <p:spPr>
          <a:xfrm flipH="1" flipV="1">
            <a:off x="5880744" y="1573728"/>
            <a:ext cx="1" cy="619472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69" name="Picture 6" descr="Seismic Interpretation and Prospectivity | TGS">
            <a:extLst>
              <a:ext uri="{FF2B5EF4-FFF2-40B4-BE49-F238E27FC236}">
                <a16:creationId xmlns:a16="http://schemas.microsoft.com/office/drawing/2014/main" id="{5F0192E1-E19C-FD38-BA42-F8E8D5FF5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733" y="2193200"/>
            <a:ext cx="906023" cy="542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ZoneTexte 69">
            <a:extLst>
              <a:ext uri="{FF2B5EF4-FFF2-40B4-BE49-F238E27FC236}">
                <a16:creationId xmlns:a16="http://schemas.microsoft.com/office/drawing/2014/main" id="{B6D216BF-2DF9-A9D7-1CAB-1DC3F57D2F86}"/>
              </a:ext>
            </a:extLst>
          </p:cNvPr>
          <p:cNvSpPr txBox="1"/>
          <p:nvPr/>
        </p:nvSpPr>
        <p:spPr>
          <a:xfrm>
            <a:off x="4193459" y="2181934"/>
            <a:ext cx="1244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(4D)Seismic interpretation</a:t>
            </a:r>
          </a:p>
        </p:txBody>
      </p:sp>
      <p:pic>
        <p:nvPicPr>
          <p:cNvPr id="71" name="Picture 2" descr="Geological structural model with horizons and faults. | Download ...">
            <a:extLst>
              <a:ext uri="{FF2B5EF4-FFF2-40B4-BE49-F238E27FC236}">
                <a16:creationId xmlns:a16="http://schemas.microsoft.com/office/drawing/2014/main" id="{5408372C-5551-716E-502F-4E44EE711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436" y="994045"/>
            <a:ext cx="884615" cy="579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ZoneTexte 71">
            <a:extLst>
              <a:ext uri="{FF2B5EF4-FFF2-40B4-BE49-F238E27FC236}">
                <a16:creationId xmlns:a16="http://schemas.microsoft.com/office/drawing/2014/main" id="{602BAC51-E156-0DE9-37DA-A569EA1824E3}"/>
              </a:ext>
            </a:extLst>
          </p:cNvPr>
          <p:cNvSpPr txBox="1"/>
          <p:nvPr/>
        </p:nvSpPr>
        <p:spPr>
          <a:xfrm>
            <a:off x="4381957" y="1022276"/>
            <a:ext cx="1244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Structural modelling</a:t>
            </a:r>
          </a:p>
        </p:txBody>
      </p:sp>
      <p:pic>
        <p:nvPicPr>
          <p:cNvPr id="73" name="Picture 4" descr="(PDF) Introduction to Petrophysics - Forsiden · –Gamma, Neutron ...">
            <a:extLst>
              <a:ext uri="{FF2B5EF4-FFF2-40B4-BE49-F238E27FC236}">
                <a16:creationId xmlns:a16="http://schemas.microsoft.com/office/drawing/2014/main" id="{9FC5E981-7F50-9F63-D18A-ABB78A48A0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2" t="18818" r="17038" b="31654"/>
          <a:stretch/>
        </p:blipFill>
        <p:spPr bwMode="auto">
          <a:xfrm>
            <a:off x="7075669" y="971296"/>
            <a:ext cx="1189237" cy="625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4" name="Connecteur droit avec flèche 73">
            <a:extLst>
              <a:ext uri="{FF2B5EF4-FFF2-40B4-BE49-F238E27FC236}">
                <a16:creationId xmlns:a16="http://schemas.microsoft.com/office/drawing/2014/main" id="{3F4A4113-A0F3-0584-E533-C4AC6C4175B3}"/>
              </a:ext>
            </a:extLst>
          </p:cNvPr>
          <p:cNvCxnSpPr>
            <a:cxnSpLocks/>
            <a:stCxn id="71" idx="3"/>
          </p:cNvCxnSpPr>
          <p:nvPr/>
        </p:nvCxnSpPr>
        <p:spPr>
          <a:xfrm flipV="1">
            <a:off x="6323051" y="1273828"/>
            <a:ext cx="752617" cy="10059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75" name="Picture 6" descr="3D Facies Modeling">
            <a:extLst>
              <a:ext uri="{FF2B5EF4-FFF2-40B4-BE49-F238E27FC236}">
                <a16:creationId xmlns:a16="http://schemas.microsoft.com/office/drawing/2014/main" id="{B795D5F2-6830-F250-8B00-9104DF6F9B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5" t="28909" b="16538"/>
          <a:stretch/>
        </p:blipFill>
        <p:spPr bwMode="auto">
          <a:xfrm>
            <a:off x="8985021" y="994045"/>
            <a:ext cx="1049723" cy="492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8" descr="Geology-Geomodeling Course">
            <a:extLst>
              <a:ext uri="{FF2B5EF4-FFF2-40B4-BE49-F238E27FC236}">
                <a16:creationId xmlns:a16="http://schemas.microsoft.com/office/drawing/2014/main" id="{E522B0BE-5B66-D2DE-45D3-8A20442B1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792992" y="901967"/>
            <a:ext cx="871385" cy="601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7" name="Connecteur droit avec flèche 76">
            <a:extLst>
              <a:ext uri="{FF2B5EF4-FFF2-40B4-BE49-F238E27FC236}">
                <a16:creationId xmlns:a16="http://schemas.microsoft.com/office/drawing/2014/main" id="{F5360164-4BA2-AFBD-F627-48297D53A48E}"/>
              </a:ext>
            </a:extLst>
          </p:cNvPr>
          <p:cNvCxnSpPr>
            <a:cxnSpLocks/>
          </p:cNvCxnSpPr>
          <p:nvPr/>
        </p:nvCxnSpPr>
        <p:spPr>
          <a:xfrm flipV="1">
            <a:off x="8292775" y="1245885"/>
            <a:ext cx="752617" cy="10059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8" name="Connecteur droit avec flèche 77">
            <a:extLst>
              <a:ext uri="{FF2B5EF4-FFF2-40B4-BE49-F238E27FC236}">
                <a16:creationId xmlns:a16="http://schemas.microsoft.com/office/drawing/2014/main" id="{CE986EAC-45F8-CC2A-270F-1A679C3FB386}"/>
              </a:ext>
            </a:extLst>
          </p:cNvPr>
          <p:cNvCxnSpPr>
            <a:cxnSpLocks/>
          </p:cNvCxnSpPr>
          <p:nvPr/>
        </p:nvCxnSpPr>
        <p:spPr>
          <a:xfrm flipV="1">
            <a:off x="10040376" y="1250914"/>
            <a:ext cx="752617" cy="10059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79" name="Picture 10" descr="upscaling: Upscaling of reservoir problems — The Matlab Reservoir ...">
            <a:extLst>
              <a:ext uri="{FF2B5EF4-FFF2-40B4-BE49-F238E27FC236}">
                <a16:creationId xmlns:a16="http://schemas.microsoft.com/office/drawing/2014/main" id="{89BE89A2-B579-CD74-F372-119C1E574D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07" t="7159" r="7193" b="57133"/>
          <a:stretch/>
        </p:blipFill>
        <p:spPr bwMode="auto">
          <a:xfrm>
            <a:off x="10737950" y="2035511"/>
            <a:ext cx="981468" cy="740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0" name="Connecteur droit avec flèche 79">
            <a:extLst>
              <a:ext uri="{FF2B5EF4-FFF2-40B4-BE49-F238E27FC236}">
                <a16:creationId xmlns:a16="http://schemas.microsoft.com/office/drawing/2014/main" id="{B7E6130A-5BA2-C9C0-45E7-B2E63A027BC8}"/>
              </a:ext>
            </a:extLst>
          </p:cNvPr>
          <p:cNvCxnSpPr>
            <a:cxnSpLocks/>
            <a:stCxn id="76" idx="2"/>
          </p:cNvCxnSpPr>
          <p:nvPr/>
        </p:nvCxnSpPr>
        <p:spPr>
          <a:xfrm>
            <a:off x="11228684" y="1503698"/>
            <a:ext cx="0" cy="531813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81" name="Picture 12" descr="PPT - Multiphase Flows The Vadose Zone PowerPoint Presentation, free ...">
            <a:extLst>
              <a:ext uri="{FF2B5EF4-FFF2-40B4-BE49-F238E27FC236}">
                <a16:creationId xmlns:a16="http://schemas.microsoft.com/office/drawing/2014/main" id="{18252A9C-A487-A03D-90AF-5C0F0C92A9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02" t="29258" r="10938" b="16860"/>
          <a:stretch/>
        </p:blipFill>
        <p:spPr bwMode="auto">
          <a:xfrm>
            <a:off x="6403173" y="2159309"/>
            <a:ext cx="672492" cy="92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14" descr="Calculated phase diagram of reservoir fluid of H2-3 well. | Download ...">
            <a:extLst>
              <a:ext uri="{FF2B5EF4-FFF2-40B4-BE49-F238E27FC236}">
                <a16:creationId xmlns:a16="http://schemas.microsoft.com/office/drawing/2014/main" id="{DEEF99B9-FF0A-06AD-D072-73EE1428F2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8" t="11438" r="4275" b="38904"/>
          <a:stretch/>
        </p:blipFill>
        <p:spPr bwMode="auto">
          <a:xfrm>
            <a:off x="7242421" y="2199011"/>
            <a:ext cx="1023775" cy="61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3" name="Connecteur droit avec flèche 82">
            <a:extLst>
              <a:ext uri="{FF2B5EF4-FFF2-40B4-BE49-F238E27FC236}">
                <a16:creationId xmlns:a16="http://schemas.microsoft.com/office/drawing/2014/main" id="{86B68844-9321-C433-CA16-9CC9491B5CD3}"/>
              </a:ext>
            </a:extLst>
          </p:cNvPr>
          <p:cNvCxnSpPr>
            <a:cxnSpLocks/>
            <a:endCxn id="60" idx="3"/>
          </p:cNvCxnSpPr>
          <p:nvPr/>
        </p:nvCxnSpPr>
        <p:spPr>
          <a:xfrm flipH="1">
            <a:off x="10008908" y="2735684"/>
            <a:ext cx="1222476" cy="123262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Connecteur droit avec flèche 83">
            <a:extLst>
              <a:ext uri="{FF2B5EF4-FFF2-40B4-BE49-F238E27FC236}">
                <a16:creationId xmlns:a16="http://schemas.microsoft.com/office/drawing/2014/main" id="{2A619195-1171-3501-3BED-57DB73D1036F}"/>
              </a:ext>
            </a:extLst>
          </p:cNvPr>
          <p:cNvCxnSpPr>
            <a:cxnSpLocks/>
            <a:stCxn id="82" idx="3"/>
          </p:cNvCxnSpPr>
          <p:nvPr/>
        </p:nvCxnSpPr>
        <p:spPr>
          <a:xfrm>
            <a:off x="8266196" y="2505092"/>
            <a:ext cx="1024563" cy="997489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Connecteur droit avec flèche 84">
            <a:extLst>
              <a:ext uri="{FF2B5EF4-FFF2-40B4-BE49-F238E27FC236}">
                <a16:creationId xmlns:a16="http://schemas.microsoft.com/office/drawing/2014/main" id="{DE314DCA-485B-E24F-7668-44F804E3DE6F}"/>
              </a:ext>
            </a:extLst>
          </p:cNvPr>
          <p:cNvCxnSpPr>
            <a:cxnSpLocks/>
          </p:cNvCxnSpPr>
          <p:nvPr/>
        </p:nvCxnSpPr>
        <p:spPr>
          <a:xfrm>
            <a:off x="7054536" y="2962044"/>
            <a:ext cx="1990856" cy="781174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6" name="ZoneTexte 85">
            <a:extLst>
              <a:ext uri="{FF2B5EF4-FFF2-40B4-BE49-F238E27FC236}">
                <a16:creationId xmlns:a16="http://schemas.microsoft.com/office/drawing/2014/main" id="{6F4DB254-FE5F-AC5F-1DE4-F52C68D5F3D5}"/>
              </a:ext>
            </a:extLst>
          </p:cNvPr>
          <p:cNvSpPr txBox="1"/>
          <p:nvPr/>
        </p:nvSpPr>
        <p:spPr>
          <a:xfrm>
            <a:off x="6129200" y="1677830"/>
            <a:ext cx="1023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Rock-fluid</a:t>
            </a:r>
          </a:p>
          <a:p>
            <a:pPr algn="ctr"/>
            <a:r>
              <a:rPr lang="en-GB" sz="1400" dirty="0"/>
              <a:t>properties</a:t>
            </a: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6327B423-BF7F-3B31-2B41-6B999E6C7363}"/>
              </a:ext>
            </a:extLst>
          </p:cNvPr>
          <p:cNvSpPr txBox="1"/>
          <p:nvPr/>
        </p:nvSpPr>
        <p:spPr>
          <a:xfrm>
            <a:off x="7263457" y="1687645"/>
            <a:ext cx="1023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Fluid</a:t>
            </a:r>
          </a:p>
          <a:p>
            <a:pPr algn="ctr"/>
            <a:r>
              <a:rPr lang="en-GB" sz="1400" dirty="0"/>
              <a:t>properties</a:t>
            </a:r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1B177A2E-9523-5A0C-DB91-9E3E42C58A40}"/>
              </a:ext>
            </a:extLst>
          </p:cNvPr>
          <p:cNvSpPr txBox="1"/>
          <p:nvPr/>
        </p:nvSpPr>
        <p:spPr>
          <a:xfrm>
            <a:off x="9821909" y="5617382"/>
            <a:ext cx="1426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Metamodelling</a:t>
            </a:r>
            <a:endParaRPr lang="en-GB" sz="1400" dirty="0"/>
          </a:p>
        </p:txBody>
      </p:sp>
      <p:pic>
        <p:nvPicPr>
          <p:cNvPr id="90" name="Picture 16" descr="Operations Management">
            <a:extLst>
              <a:ext uri="{FF2B5EF4-FFF2-40B4-BE49-F238E27FC236}">
                <a16:creationId xmlns:a16="http://schemas.microsoft.com/office/drawing/2014/main" id="{EE5A3CCA-E0BD-F93D-7862-CFBBB8F7D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3401" y="5230895"/>
            <a:ext cx="785215" cy="57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26" descr="Curved Arrows Png">
            <a:extLst>
              <a:ext uri="{FF2B5EF4-FFF2-40B4-BE49-F238E27FC236}">
                <a16:creationId xmlns:a16="http://schemas.microsoft.com/office/drawing/2014/main" id="{1299E4C5-766D-5AA8-C159-023291ED8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594522" y="4529775"/>
            <a:ext cx="1492714" cy="584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2" name="Connecteur droit avec flèche 91">
            <a:extLst>
              <a:ext uri="{FF2B5EF4-FFF2-40B4-BE49-F238E27FC236}">
                <a16:creationId xmlns:a16="http://schemas.microsoft.com/office/drawing/2014/main" id="{7A8C0E62-C4EB-9E92-92CB-0D98BA44609D}"/>
              </a:ext>
            </a:extLst>
          </p:cNvPr>
          <p:cNvCxnSpPr>
            <a:cxnSpLocks/>
            <a:stCxn id="90" idx="1"/>
          </p:cNvCxnSpPr>
          <p:nvPr/>
        </p:nvCxnSpPr>
        <p:spPr>
          <a:xfrm flipH="1" flipV="1">
            <a:off x="7568153" y="4943517"/>
            <a:ext cx="1605248" cy="574757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3" name="Connecteur droit avec flèche 92">
            <a:extLst>
              <a:ext uri="{FF2B5EF4-FFF2-40B4-BE49-F238E27FC236}">
                <a16:creationId xmlns:a16="http://schemas.microsoft.com/office/drawing/2014/main" id="{F48394F8-4AB0-47AD-12CF-4B1CACE0BB36}"/>
              </a:ext>
            </a:extLst>
          </p:cNvPr>
          <p:cNvCxnSpPr>
            <a:cxnSpLocks/>
          </p:cNvCxnSpPr>
          <p:nvPr/>
        </p:nvCxnSpPr>
        <p:spPr>
          <a:xfrm>
            <a:off x="5880743" y="2811173"/>
            <a:ext cx="0" cy="384209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94" name="Image" descr="Image">
            <a:extLst>
              <a:ext uri="{FF2B5EF4-FFF2-40B4-BE49-F238E27FC236}">
                <a16:creationId xmlns:a16="http://schemas.microsoft.com/office/drawing/2014/main" id="{3EB68F90-ABAB-CE61-0CD9-5FF70E600A23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2748" t="25554"/>
          <a:stretch/>
        </p:blipFill>
        <p:spPr>
          <a:xfrm>
            <a:off x="4999853" y="3195382"/>
            <a:ext cx="1058181" cy="500443"/>
          </a:xfrm>
          <a:prstGeom prst="rect">
            <a:avLst/>
          </a:prstGeom>
          <a:ln w="12700">
            <a:miter lim="400000"/>
          </a:ln>
        </p:spPr>
      </p:pic>
      <p:pic>
        <p:nvPicPr>
          <p:cNvPr id="95" name="Image" descr="Image">
            <a:extLst>
              <a:ext uri="{FF2B5EF4-FFF2-40B4-BE49-F238E27FC236}">
                <a16:creationId xmlns:a16="http://schemas.microsoft.com/office/drawing/2014/main" id="{9D5660D6-7A28-29ED-6D8E-F99FC1294244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l="18531" t="26943"/>
          <a:stretch/>
        </p:blipFill>
        <p:spPr>
          <a:xfrm>
            <a:off x="5259505" y="3425437"/>
            <a:ext cx="1078309" cy="500443"/>
          </a:xfrm>
          <a:prstGeom prst="rect">
            <a:avLst/>
          </a:prstGeom>
          <a:ln w="12700">
            <a:miter lim="400000"/>
          </a:ln>
        </p:spPr>
      </p:pic>
      <p:sp>
        <p:nvSpPr>
          <p:cNvPr id="96" name="ZoneTexte 95">
            <a:extLst>
              <a:ext uri="{FF2B5EF4-FFF2-40B4-BE49-F238E27FC236}">
                <a16:creationId xmlns:a16="http://schemas.microsoft.com/office/drawing/2014/main" id="{769087C2-6F84-B602-86F7-E063E49F1EFF}"/>
              </a:ext>
            </a:extLst>
          </p:cNvPr>
          <p:cNvSpPr txBox="1"/>
          <p:nvPr/>
        </p:nvSpPr>
        <p:spPr>
          <a:xfrm>
            <a:off x="3974592" y="3240971"/>
            <a:ext cx="1244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Domain </a:t>
            </a:r>
          </a:p>
          <a:p>
            <a:pPr algn="ctr"/>
            <a:r>
              <a:rPr lang="en-GB" sz="1400" dirty="0"/>
              <a:t>transfer</a:t>
            </a:r>
          </a:p>
        </p:txBody>
      </p:sp>
      <p:cxnSp>
        <p:nvCxnSpPr>
          <p:cNvPr id="97" name="Connecteur droit avec flèche 96">
            <a:extLst>
              <a:ext uri="{FF2B5EF4-FFF2-40B4-BE49-F238E27FC236}">
                <a16:creationId xmlns:a16="http://schemas.microsoft.com/office/drawing/2014/main" id="{40D52E91-53CF-ED59-7B68-11A48CB8046A}"/>
              </a:ext>
            </a:extLst>
          </p:cNvPr>
          <p:cNvCxnSpPr>
            <a:cxnSpLocks/>
          </p:cNvCxnSpPr>
          <p:nvPr/>
        </p:nvCxnSpPr>
        <p:spPr>
          <a:xfrm>
            <a:off x="6004686" y="3925880"/>
            <a:ext cx="289628" cy="312824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98" name="Picture 2" descr="Metrics – BitswithBits">
            <a:extLst>
              <a:ext uri="{FF2B5EF4-FFF2-40B4-BE49-F238E27FC236}">
                <a16:creationId xmlns:a16="http://schemas.microsoft.com/office/drawing/2014/main" id="{55398C96-53C3-8C7C-A729-7B604BB836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0"/>
          <a:stretch/>
        </p:blipFill>
        <p:spPr bwMode="auto">
          <a:xfrm>
            <a:off x="5892212" y="6115959"/>
            <a:ext cx="826028" cy="445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" name="ZoneTexte 98">
            <a:extLst>
              <a:ext uri="{FF2B5EF4-FFF2-40B4-BE49-F238E27FC236}">
                <a16:creationId xmlns:a16="http://schemas.microsoft.com/office/drawing/2014/main" id="{43F2D689-F389-821F-851B-3419E2DFB990}"/>
              </a:ext>
            </a:extLst>
          </p:cNvPr>
          <p:cNvSpPr txBox="1"/>
          <p:nvPr/>
        </p:nvSpPr>
        <p:spPr>
          <a:xfrm>
            <a:off x="6343298" y="6184579"/>
            <a:ext cx="1426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Metrics</a:t>
            </a:r>
          </a:p>
        </p:txBody>
      </p:sp>
      <p:pic>
        <p:nvPicPr>
          <p:cNvPr id="100" name="Image" descr="Image">
            <a:extLst>
              <a:ext uri="{FF2B5EF4-FFF2-40B4-BE49-F238E27FC236}">
                <a16:creationId xmlns:a16="http://schemas.microsoft.com/office/drawing/2014/main" id="{4DB1B0DA-B5A5-4495-D5F7-8F0EC4279949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 l="6983" t="7584" r="52300" b="8704"/>
          <a:stretch/>
        </p:blipFill>
        <p:spPr>
          <a:xfrm>
            <a:off x="4738886" y="6066688"/>
            <a:ext cx="667365" cy="473372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101" name="Connecteur droit avec flèche 100">
            <a:extLst>
              <a:ext uri="{FF2B5EF4-FFF2-40B4-BE49-F238E27FC236}">
                <a16:creationId xmlns:a16="http://schemas.microsoft.com/office/drawing/2014/main" id="{06882BCD-5BDD-7B9C-3C45-B28C20CAB3A0}"/>
              </a:ext>
            </a:extLst>
          </p:cNvPr>
          <p:cNvCxnSpPr>
            <a:cxnSpLocks/>
            <a:stCxn id="98" idx="0"/>
            <a:endCxn id="59" idx="2"/>
          </p:cNvCxnSpPr>
          <p:nvPr/>
        </p:nvCxnSpPr>
        <p:spPr>
          <a:xfrm flipV="1">
            <a:off x="6305226" y="5490725"/>
            <a:ext cx="594343" cy="625234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2" name="Connecteur droit avec flèche 101">
            <a:extLst>
              <a:ext uri="{FF2B5EF4-FFF2-40B4-BE49-F238E27FC236}">
                <a16:creationId xmlns:a16="http://schemas.microsoft.com/office/drawing/2014/main" id="{63687FBF-4D30-BE7E-0F2E-1EAB506C2D59}"/>
              </a:ext>
            </a:extLst>
          </p:cNvPr>
          <p:cNvCxnSpPr>
            <a:cxnSpLocks/>
            <a:stCxn id="100" idx="0"/>
          </p:cNvCxnSpPr>
          <p:nvPr/>
        </p:nvCxnSpPr>
        <p:spPr>
          <a:xfrm flipV="1">
            <a:off x="5072569" y="5545904"/>
            <a:ext cx="1270729" cy="520784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4" name="Connecteur droit avec flèche 103">
            <a:extLst>
              <a:ext uri="{FF2B5EF4-FFF2-40B4-BE49-F238E27FC236}">
                <a16:creationId xmlns:a16="http://schemas.microsoft.com/office/drawing/2014/main" id="{9D37AD29-5DA6-9515-B713-14910F4559C4}"/>
              </a:ext>
            </a:extLst>
          </p:cNvPr>
          <p:cNvCxnSpPr>
            <a:cxnSpLocks/>
          </p:cNvCxnSpPr>
          <p:nvPr/>
        </p:nvCxnSpPr>
        <p:spPr>
          <a:xfrm flipH="1" flipV="1">
            <a:off x="7344270" y="5568167"/>
            <a:ext cx="461152" cy="454478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5" name="Rectangle 104">
            <a:extLst>
              <a:ext uri="{FF2B5EF4-FFF2-40B4-BE49-F238E27FC236}">
                <a16:creationId xmlns:a16="http://schemas.microsoft.com/office/drawing/2014/main" id="{8E5042F2-EDAD-7B2A-C713-16BEEA0A28F7}"/>
              </a:ext>
            </a:extLst>
          </p:cNvPr>
          <p:cNvSpPr/>
          <p:nvPr/>
        </p:nvSpPr>
        <p:spPr>
          <a:xfrm>
            <a:off x="6566502" y="3490771"/>
            <a:ext cx="1600613" cy="5482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ZoneTexte 105">
            <a:extLst>
              <a:ext uri="{FF2B5EF4-FFF2-40B4-BE49-F238E27FC236}">
                <a16:creationId xmlns:a16="http://schemas.microsoft.com/office/drawing/2014/main" id="{E6FB66FE-7BF3-056A-6949-B5EC22F7AD19}"/>
              </a:ext>
            </a:extLst>
          </p:cNvPr>
          <p:cNvSpPr txBox="1"/>
          <p:nvPr/>
        </p:nvSpPr>
        <p:spPr>
          <a:xfrm>
            <a:off x="6968343" y="3507855"/>
            <a:ext cx="1426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Sensitivity analysis</a:t>
            </a:r>
          </a:p>
        </p:txBody>
      </p:sp>
      <p:pic>
        <p:nvPicPr>
          <p:cNvPr id="107" name="Picture 2" descr="Charts and Dashboards: Tornado Charts - Part 1">
            <a:extLst>
              <a:ext uri="{FF2B5EF4-FFF2-40B4-BE49-F238E27FC236}">
                <a16:creationId xmlns:a16="http://schemas.microsoft.com/office/drawing/2014/main" id="{B0878B72-34A8-3815-9F39-77EF4D7877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5" t="20107" r="7949" b="20033"/>
          <a:stretch/>
        </p:blipFill>
        <p:spPr bwMode="auto">
          <a:xfrm flipV="1">
            <a:off x="6627703" y="3598770"/>
            <a:ext cx="584070" cy="347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Image" descr="Image">
            <a:extLst>
              <a:ext uri="{FF2B5EF4-FFF2-40B4-BE49-F238E27FC236}">
                <a16:creationId xmlns:a16="http://schemas.microsoft.com/office/drawing/2014/main" id="{00A4B3C5-1BDD-0A40-44BF-3740FB82AB3B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264906" y="1706795"/>
            <a:ext cx="952270" cy="637759"/>
          </a:xfrm>
          <a:prstGeom prst="rect">
            <a:avLst/>
          </a:prstGeom>
          <a:ln w="12700">
            <a:miter lim="400000"/>
          </a:ln>
        </p:spPr>
      </p:pic>
      <p:sp>
        <p:nvSpPr>
          <p:cNvPr id="109" name="ZoneTexte 108">
            <a:extLst>
              <a:ext uri="{FF2B5EF4-FFF2-40B4-BE49-F238E27FC236}">
                <a16:creationId xmlns:a16="http://schemas.microsoft.com/office/drawing/2014/main" id="{39C1FAAE-7AF7-E19D-8CB2-64A35470DD91}"/>
              </a:ext>
            </a:extLst>
          </p:cNvPr>
          <p:cNvSpPr txBox="1"/>
          <p:nvPr/>
        </p:nvSpPr>
        <p:spPr>
          <a:xfrm>
            <a:off x="9099924" y="1626371"/>
            <a:ext cx="1074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Production data</a:t>
            </a:r>
          </a:p>
        </p:txBody>
      </p:sp>
      <p:cxnSp>
        <p:nvCxnSpPr>
          <p:cNvPr id="110" name="Connecteur droit avec flèche 109">
            <a:extLst>
              <a:ext uri="{FF2B5EF4-FFF2-40B4-BE49-F238E27FC236}">
                <a16:creationId xmlns:a16="http://schemas.microsoft.com/office/drawing/2014/main" id="{070A1A58-3594-46CE-1562-A916F1059CB4}"/>
              </a:ext>
            </a:extLst>
          </p:cNvPr>
          <p:cNvCxnSpPr>
            <a:cxnSpLocks/>
          </p:cNvCxnSpPr>
          <p:nvPr/>
        </p:nvCxnSpPr>
        <p:spPr>
          <a:xfrm>
            <a:off x="8801823" y="2344554"/>
            <a:ext cx="614024" cy="1191779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1" name="ZoneTexte 110">
            <a:extLst>
              <a:ext uri="{FF2B5EF4-FFF2-40B4-BE49-F238E27FC236}">
                <a16:creationId xmlns:a16="http://schemas.microsoft.com/office/drawing/2014/main" id="{DC384E1C-70A7-72B4-EA56-B52F9C1E5B36}"/>
              </a:ext>
            </a:extLst>
          </p:cNvPr>
          <p:cNvSpPr txBox="1"/>
          <p:nvPr/>
        </p:nvSpPr>
        <p:spPr>
          <a:xfrm>
            <a:off x="3578916" y="6066688"/>
            <a:ext cx="1426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Objective function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A9DB84E4-C6C6-061B-F526-EAF578EAA3C2}"/>
              </a:ext>
            </a:extLst>
          </p:cNvPr>
          <p:cNvSpPr/>
          <p:nvPr/>
        </p:nvSpPr>
        <p:spPr>
          <a:xfrm>
            <a:off x="7715626" y="6007639"/>
            <a:ext cx="1600613" cy="7024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5" name="Picture 4" descr="Illustration D'une Roue Dentée | Vecteur Gratuite">
            <a:extLst>
              <a:ext uri="{FF2B5EF4-FFF2-40B4-BE49-F238E27FC236}">
                <a16:creationId xmlns:a16="http://schemas.microsoft.com/office/drawing/2014/main" id="{B2E5D808-D788-5608-ACB2-F95C8CB64F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87" t="20475" r="20275" b="19544"/>
          <a:stretch/>
        </p:blipFill>
        <p:spPr bwMode="auto">
          <a:xfrm>
            <a:off x="7744692" y="6066760"/>
            <a:ext cx="594343" cy="59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6" name="ZoneTexte 115">
            <a:extLst>
              <a:ext uri="{FF2B5EF4-FFF2-40B4-BE49-F238E27FC236}">
                <a16:creationId xmlns:a16="http://schemas.microsoft.com/office/drawing/2014/main" id="{A3366E82-B9EE-5495-6FA3-6F1E4D1ED58F}"/>
              </a:ext>
            </a:extLst>
          </p:cNvPr>
          <p:cNvSpPr txBox="1"/>
          <p:nvPr/>
        </p:nvSpPr>
        <p:spPr>
          <a:xfrm>
            <a:off x="8108786" y="6070102"/>
            <a:ext cx="1426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Assimilation approach</a:t>
            </a:r>
          </a:p>
        </p:txBody>
      </p:sp>
    </p:spTree>
    <p:extLst>
      <p:ext uri="{BB962C8B-B14F-4D97-AF65-F5344CB8AC3E}">
        <p14:creationId xmlns:p14="http://schemas.microsoft.com/office/powerpoint/2010/main" val="26793515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62556-DD76-A139-B31D-7A9B67379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67FB20-53C4-031A-24C0-431BA1F98F75}"/>
              </a:ext>
            </a:extLst>
          </p:cNvPr>
          <p:cNvSpPr txBox="1">
            <a:spLocks/>
          </p:cNvSpPr>
          <p:nvPr/>
        </p:nvSpPr>
        <p:spPr>
          <a:xfrm>
            <a:off x="1819305" y="1438845"/>
            <a:ext cx="9315420" cy="50743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914400" lvl="1" indent="-457200">
              <a:buFont typeface="+mj-lt"/>
              <a:buAutoNum type="arabicPeriod"/>
            </a:pPr>
            <a:r>
              <a:rPr lang="en-GB" dirty="0">
                <a:solidFill>
                  <a:schemeClr val="accent6"/>
                </a:solidFill>
              </a:rPr>
              <a:t>Data reduction, Raw data - &gt; Smart Data (data vs information)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b="1" dirty="0">
                <a:solidFill>
                  <a:schemeClr val="accent6"/>
                </a:solidFill>
              </a:rPr>
              <a:t>Data assimilation, model calibration,  optimisation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>
                <a:solidFill>
                  <a:schemeClr val="accent6"/>
                </a:solidFill>
              </a:rPr>
              <a:t>Multiphysics modelling (complex systems)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>
                <a:solidFill>
                  <a:schemeClr val="accent6"/>
                </a:solidFill>
              </a:rPr>
              <a:t>Advanced computing: HPC, quantum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>
                <a:solidFill>
                  <a:schemeClr val="accent6"/>
                </a:solidFill>
              </a:rPr>
              <a:t>Verification, Validation and Uncertainty Quantification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 err="1">
                <a:solidFill>
                  <a:schemeClr val="accent6"/>
                </a:solidFill>
              </a:rPr>
              <a:t>Metamodelling</a:t>
            </a:r>
            <a:r>
              <a:rPr lang="en-GB" dirty="0">
                <a:solidFill>
                  <a:schemeClr val="accent6"/>
                </a:solidFill>
              </a:rPr>
              <a:t> (ROM)</a:t>
            </a:r>
          </a:p>
          <a:p>
            <a:pPr marL="914400" lvl="1" indent="-457200">
              <a:buFont typeface="+mj-lt"/>
              <a:buAutoNum type="arabicPeriod"/>
            </a:pPr>
            <a:endParaRPr lang="en-GB" dirty="0">
              <a:solidFill>
                <a:schemeClr val="accent2"/>
              </a:solidFill>
            </a:endParaRP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2D3AB103-2891-7746-E6D4-45A79CCC8A55}"/>
              </a:ext>
            </a:extLst>
          </p:cNvPr>
          <p:cNvSpPr txBox="1"/>
          <p:nvPr/>
        </p:nvSpPr>
        <p:spPr>
          <a:xfrm>
            <a:off x="118240" y="0"/>
            <a:ext cx="6549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Data Assimilation is about:</a:t>
            </a:r>
          </a:p>
        </p:txBody>
      </p:sp>
      <p:cxnSp>
        <p:nvCxnSpPr>
          <p:cNvPr id="5" name="Connecteur droit 18">
            <a:extLst>
              <a:ext uri="{FF2B5EF4-FFF2-40B4-BE49-F238E27FC236}">
                <a16:creationId xmlns:a16="http://schemas.microsoft.com/office/drawing/2014/main" id="{DDAFC03D-7A96-24D9-9318-5AF6E4104A61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34A90A8C-8E63-810D-1A2B-6B50B893B951}"/>
              </a:ext>
            </a:extLst>
          </p:cNvPr>
          <p:cNvSpPr txBox="1"/>
          <p:nvPr/>
        </p:nvSpPr>
        <p:spPr>
          <a:xfrm>
            <a:off x="668594" y="835273"/>
            <a:ext cx="112567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000" b="1" i="0" u="none" strike="noStrike" baseline="0" dirty="0">
                <a:solidFill>
                  <a:schemeClr val="accent2"/>
                </a:solidFill>
                <a:latin typeface="LMRoman12-Bold"/>
              </a:rPr>
              <a:t>DA is for: forecasting</a:t>
            </a:r>
            <a:r>
              <a:rPr lang="en-GB" sz="2000" b="0" i="0" u="none" strike="noStrike" baseline="0" dirty="0">
                <a:solidFill>
                  <a:schemeClr val="accent2"/>
                </a:solidFill>
                <a:latin typeface="LMRoman12-Regular"/>
              </a:rPr>
              <a:t>, </a:t>
            </a:r>
            <a:r>
              <a:rPr lang="en-GB" sz="2000" b="1" i="0" u="none" strike="noStrike" baseline="0" dirty="0">
                <a:solidFill>
                  <a:schemeClr val="accent2"/>
                </a:solidFill>
                <a:latin typeface="LMRoman12-Bold"/>
              </a:rPr>
              <a:t>prediction </a:t>
            </a:r>
            <a:r>
              <a:rPr lang="en-GB" sz="2000" b="0" i="0" u="none" strike="noStrike" baseline="0" dirty="0">
                <a:solidFill>
                  <a:schemeClr val="accent2"/>
                </a:solidFill>
                <a:latin typeface="LMRoman12-Regular"/>
              </a:rPr>
              <a:t>and </a:t>
            </a:r>
            <a:r>
              <a:rPr lang="en-GB" sz="2000" b="1" i="0" u="none" strike="noStrike" baseline="0" dirty="0">
                <a:solidFill>
                  <a:schemeClr val="accent2"/>
                </a:solidFill>
                <a:latin typeface="LMRoman12-Bold"/>
              </a:rPr>
              <a:t>what-if scenario</a:t>
            </a:r>
            <a:r>
              <a:rPr lang="en-GB" sz="2000" b="0" i="0" u="none" strike="noStrike" baseline="0" dirty="0">
                <a:solidFill>
                  <a:schemeClr val="accent2"/>
                </a:solidFill>
                <a:latin typeface="LMRoman12-Regular"/>
              </a:rPr>
              <a:t>. </a:t>
            </a:r>
            <a:r>
              <a:rPr lang="en-GB" sz="2000" dirty="0">
                <a:solidFill>
                  <a:schemeClr val="accent2"/>
                </a:solidFill>
                <a:latin typeface="LMRoman12-Regular"/>
              </a:rPr>
              <a:t>It is to assist understanding of physical processes and assist a decision making.</a:t>
            </a:r>
            <a:endParaRPr lang="en-GB" sz="2000" dirty="0">
              <a:solidFill>
                <a:schemeClr val="accent2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064DA42-49E1-BEA2-1372-5E93173D3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7410" y="17520"/>
            <a:ext cx="1334590" cy="56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9607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B7815-CE49-C736-3B65-632A13730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2A4584-991D-BCD2-2894-546D77BF9719}"/>
              </a:ext>
            </a:extLst>
          </p:cNvPr>
          <p:cNvSpPr txBox="1">
            <a:spLocks/>
          </p:cNvSpPr>
          <p:nvPr/>
        </p:nvSpPr>
        <p:spPr>
          <a:xfrm>
            <a:off x="1690701" y="1543159"/>
            <a:ext cx="9953595" cy="5074312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914400" lvl="1" indent="-457200">
              <a:buFont typeface="+mj-lt"/>
              <a:buAutoNum type="arabicPeriod"/>
            </a:pPr>
            <a:r>
              <a:rPr lang="en-GB" dirty="0">
                <a:solidFill>
                  <a:schemeClr val="accent6"/>
                </a:solidFill>
              </a:rPr>
              <a:t>Data reduction, Raw data - &gt; Smart Data (data vs information)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b="1" dirty="0">
                <a:solidFill>
                  <a:schemeClr val="accent6"/>
                </a:solidFill>
              </a:rPr>
              <a:t>Data assimilation, model calibration,  optimisation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>
                <a:solidFill>
                  <a:schemeClr val="accent6"/>
                </a:solidFill>
              </a:rPr>
              <a:t>Multiphysics modelling (complex systems)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>
                <a:solidFill>
                  <a:schemeClr val="accent6"/>
                </a:solidFill>
              </a:rPr>
              <a:t>Advanced computing: HPC, quantum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>
                <a:solidFill>
                  <a:schemeClr val="accent6"/>
                </a:solidFill>
              </a:rPr>
              <a:t>Verification, Validation and Uncertainty Quantification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 err="1">
                <a:solidFill>
                  <a:schemeClr val="accent6"/>
                </a:solidFill>
              </a:rPr>
              <a:t>Metamodelling</a:t>
            </a:r>
            <a:r>
              <a:rPr lang="en-GB" dirty="0">
                <a:solidFill>
                  <a:schemeClr val="accent6"/>
                </a:solidFill>
              </a:rPr>
              <a:t> (ROM)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>
                <a:solidFill>
                  <a:srgbClr val="0070C0"/>
                </a:solidFill>
              </a:rPr>
              <a:t>Value of information, active learning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>
                <a:solidFill>
                  <a:srgbClr val="0070C0"/>
                </a:solidFill>
              </a:rPr>
              <a:t>Decision making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>
                <a:solidFill>
                  <a:srgbClr val="0070C0"/>
                </a:solidFill>
              </a:rPr>
              <a:t>Agentic AI, Gen AI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>
                <a:solidFill>
                  <a:srgbClr val="0070C0"/>
                </a:solidFill>
              </a:rPr>
              <a:t>Optimal control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>
                <a:solidFill>
                  <a:srgbClr val="0070C0"/>
                </a:solidFill>
              </a:rPr>
              <a:t>Integration environment, orchestration </a:t>
            </a:r>
            <a:r>
              <a:rPr lang="en-GB" dirty="0" err="1">
                <a:solidFill>
                  <a:srgbClr val="0070C0"/>
                </a:solidFill>
              </a:rPr>
              <a:t>multisoftware</a:t>
            </a:r>
            <a:endParaRPr lang="en-GB" dirty="0">
              <a:solidFill>
                <a:srgbClr val="0070C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fr-FR" dirty="0">
                <a:solidFill>
                  <a:srgbClr val="0070C0"/>
                </a:solidFill>
              </a:rPr>
              <a:t>Data and </a:t>
            </a:r>
            <a:r>
              <a:rPr lang="fr-FR" dirty="0" err="1">
                <a:solidFill>
                  <a:srgbClr val="0070C0"/>
                </a:solidFill>
              </a:rPr>
              <a:t>computational</a:t>
            </a:r>
            <a:r>
              <a:rPr lang="fr-FR" dirty="0">
                <a:solidFill>
                  <a:srgbClr val="0070C0"/>
                </a:solidFill>
              </a:rPr>
              <a:t> Infrastructure</a:t>
            </a:r>
          </a:p>
          <a:p>
            <a:pPr marL="914400" lvl="1" indent="-457200">
              <a:buFont typeface="+mj-lt"/>
              <a:buAutoNum type="arabicPeriod"/>
            </a:pPr>
            <a:r>
              <a:rPr lang="fr-FR" dirty="0">
                <a:solidFill>
                  <a:srgbClr val="0070C0"/>
                </a:solidFill>
              </a:rPr>
              <a:t>FAIR data</a:t>
            </a:r>
          </a:p>
          <a:p>
            <a:pPr marL="914400" lvl="1" indent="-457200">
              <a:buFont typeface="+mj-lt"/>
              <a:buAutoNum type="arabicPeriod"/>
            </a:pPr>
            <a:r>
              <a:rPr lang="fr-FR" dirty="0" err="1">
                <a:solidFill>
                  <a:srgbClr val="0070C0"/>
                </a:solidFill>
              </a:rPr>
              <a:t>Cybersecurity</a:t>
            </a:r>
            <a:endParaRPr lang="fr-FR" dirty="0">
              <a:solidFill>
                <a:srgbClr val="0070C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rgbClr val="0070C0"/>
                </a:solidFill>
              </a:rPr>
              <a:t>Code architecture (maintenance and obsolescence) </a:t>
            </a:r>
            <a:r>
              <a:rPr lang="fr-FR" dirty="0">
                <a:solidFill>
                  <a:srgbClr val="0070C0"/>
                </a:solidFill>
              </a:rPr>
              <a:t>?</a:t>
            </a:r>
          </a:p>
          <a:p>
            <a:pPr marL="914400" lvl="1" indent="-457200">
              <a:buFont typeface="+mj-lt"/>
              <a:buAutoNum type="arabicPeriod"/>
            </a:pPr>
            <a:r>
              <a:rPr lang="fr-FR" dirty="0">
                <a:solidFill>
                  <a:srgbClr val="0070C0"/>
                </a:solidFill>
              </a:rPr>
              <a:t>Social </a:t>
            </a:r>
            <a:r>
              <a:rPr lang="fr-FR" dirty="0" err="1">
                <a:solidFill>
                  <a:srgbClr val="0070C0"/>
                </a:solidFill>
              </a:rPr>
              <a:t>Dashboarding</a:t>
            </a:r>
            <a:r>
              <a:rPr lang="fr-FR" dirty="0">
                <a:solidFill>
                  <a:srgbClr val="0070C0"/>
                </a:solidFill>
              </a:rPr>
              <a:t> (3-level, </a:t>
            </a:r>
            <a:r>
              <a:rPr lang="fr-FR" dirty="0" err="1">
                <a:solidFill>
                  <a:srgbClr val="0070C0"/>
                </a:solidFill>
              </a:rPr>
              <a:t>policy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FR" dirty="0" err="1">
                <a:solidFill>
                  <a:srgbClr val="0070C0"/>
                </a:solidFill>
              </a:rPr>
              <a:t>makers</a:t>
            </a:r>
            <a:r>
              <a:rPr lang="fr-FR" dirty="0">
                <a:solidFill>
                  <a:srgbClr val="0070C0"/>
                </a:solidFill>
              </a:rPr>
              <a:t>, </a:t>
            </a:r>
            <a:r>
              <a:rPr lang="fr-FR" dirty="0" err="1">
                <a:solidFill>
                  <a:srgbClr val="0070C0"/>
                </a:solidFill>
              </a:rPr>
              <a:t>scientific</a:t>
            </a:r>
            <a:r>
              <a:rPr lang="fr-FR" dirty="0">
                <a:solidFill>
                  <a:srgbClr val="0070C0"/>
                </a:solidFill>
              </a:rPr>
              <a:t> experts, </a:t>
            </a:r>
            <a:r>
              <a:rPr lang="fr-FR" dirty="0" err="1">
                <a:solidFill>
                  <a:srgbClr val="0070C0"/>
                </a:solidFill>
              </a:rPr>
              <a:t>general</a:t>
            </a:r>
            <a:r>
              <a:rPr lang="fr-FR" dirty="0">
                <a:solidFill>
                  <a:srgbClr val="0070C0"/>
                </a:solidFill>
              </a:rPr>
              <a:t> public)</a:t>
            </a:r>
          </a:p>
          <a:p>
            <a:pPr marL="914400" lvl="1" indent="-457200">
              <a:buFont typeface="+mj-lt"/>
              <a:buAutoNum type="arabicPeriod"/>
            </a:pPr>
            <a:endParaRPr lang="en-GB" dirty="0">
              <a:solidFill>
                <a:schemeClr val="accent2"/>
              </a:solidFill>
            </a:endParaRP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88B92480-F1E8-7CE8-1701-D9F2223B9B2A}"/>
              </a:ext>
            </a:extLst>
          </p:cNvPr>
          <p:cNvSpPr txBox="1"/>
          <p:nvPr/>
        </p:nvSpPr>
        <p:spPr>
          <a:xfrm>
            <a:off x="118240" y="0"/>
            <a:ext cx="6549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If we extend Data Assimilation:</a:t>
            </a:r>
          </a:p>
        </p:txBody>
      </p:sp>
      <p:cxnSp>
        <p:nvCxnSpPr>
          <p:cNvPr id="5" name="Connecteur droit 18">
            <a:extLst>
              <a:ext uri="{FF2B5EF4-FFF2-40B4-BE49-F238E27FC236}">
                <a16:creationId xmlns:a16="http://schemas.microsoft.com/office/drawing/2014/main" id="{09C69D3A-7995-0062-7F6C-CFE14F685267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14732EF0-F22F-D857-3560-5812DD092C98}"/>
              </a:ext>
            </a:extLst>
          </p:cNvPr>
          <p:cNvSpPr txBox="1"/>
          <p:nvPr/>
        </p:nvSpPr>
        <p:spPr>
          <a:xfrm>
            <a:off x="668594" y="835273"/>
            <a:ext cx="112567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000" b="1" i="0" u="none" strike="noStrike" baseline="0" dirty="0">
                <a:solidFill>
                  <a:schemeClr val="accent2"/>
                </a:solidFill>
                <a:latin typeface="LMRoman12-Bold"/>
              </a:rPr>
              <a:t>DA is for</a:t>
            </a:r>
            <a:r>
              <a:rPr lang="en-GB" sz="2000" b="1" dirty="0">
                <a:solidFill>
                  <a:schemeClr val="accent2"/>
                </a:solidFill>
                <a:latin typeface="LMRoman12-Bold"/>
              </a:rPr>
              <a:t>:</a:t>
            </a:r>
            <a:r>
              <a:rPr lang="en-GB" sz="2000" b="1" i="0" u="none" strike="noStrike" baseline="0" dirty="0">
                <a:solidFill>
                  <a:schemeClr val="accent2"/>
                </a:solidFill>
                <a:latin typeface="LMRoman12-Bold"/>
              </a:rPr>
              <a:t> forecasting</a:t>
            </a:r>
            <a:r>
              <a:rPr lang="en-GB" sz="2000" b="0" i="0" u="none" strike="noStrike" baseline="0" dirty="0">
                <a:solidFill>
                  <a:schemeClr val="accent2"/>
                </a:solidFill>
                <a:latin typeface="LMRoman12-Regular"/>
              </a:rPr>
              <a:t>, </a:t>
            </a:r>
            <a:r>
              <a:rPr lang="en-GB" sz="2000" b="1" i="0" u="none" strike="noStrike" baseline="0" dirty="0">
                <a:solidFill>
                  <a:schemeClr val="accent2"/>
                </a:solidFill>
                <a:latin typeface="LMRoman12-Bold"/>
              </a:rPr>
              <a:t>prediction </a:t>
            </a:r>
            <a:r>
              <a:rPr lang="en-GB" sz="2000" b="0" i="0" u="none" strike="noStrike" baseline="0" dirty="0">
                <a:solidFill>
                  <a:schemeClr val="accent2"/>
                </a:solidFill>
                <a:latin typeface="LMRoman12-Regular"/>
              </a:rPr>
              <a:t>and </a:t>
            </a:r>
            <a:r>
              <a:rPr lang="en-GB" sz="2000" b="1" i="0" u="none" strike="noStrike" baseline="0" dirty="0">
                <a:solidFill>
                  <a:schemeClr val="accent2"/>
                </a:solidFill>
                <a:latin typeface="LMRoman12-Bold"/>
              </a:rPr>
              <a:t>what-if scenario</a:t>
            </a:r>
            <a:r>
              <a:rPr lang="en-GB" sz="2000" b="0" i="0" u="none" strike="noStrike" baseline="0" dirty="0">
                <a:solidFill>
                  <a:schemeClr val="accent2"/>
                </a:solidFill>
                <a:latin typeface="LMRoman12-Regular"/>
              </a:rPr>
              <a:t>. </a:t>
            </a:r>
            <a:r>
              <a:rPr lang="en-GB" sz="2000" dirty="0">
                <a:solidFill>
                  <a:schemeClr val="accent2"/>
                </a:solidFill>
                <a:latin typeface="LMRoman12-Regular"/>
              </a:rPr>
              <a:t>It is to assist understanding of physical processes and assist a decision making.</a:t>
            </a:r>
            <a:endParaRPr lang="en-GB" sz="2000" dirty="0">
              <a:solidFill>
                <a:schemeClr val="accent2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F1DFF2C-A911-5EC5-1A81-20D0B96BE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7410" y="17520"/>
            <a:ext cx="1334590" cy="56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6438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A435B-9CF4-C8D5-5CF2-BBD4F2175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">
            <a:extLst>
              <a:ext uri="{FF2B5EF4-FFF2-40B4-BE49-F238E27FC236}">
                <a16:creationId xmlns:a16="http://schemas.microsoft.com/office/drawing/2014/main" id="{1C9F9D50-4CD2-C50D-59E0-1F9E1D580D1E}"/>
              </a:ext>
            </a:extLst>
          </p:cNvPr>
          <p:cNvSpPr txBox="1"/>
          <p:nvPr/>
        </p:nvSpPr>
        <p:spPr>
          <a:xfrm>
            <a:off x="118240" y="0"/>
            <a:ext cx="9352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Beyond Data Assimilation: DIGITAL TWINS</a:t>
            </a:r>
          </a:p>
        </p:txBody>
      </p:sp>
      <p:cxnSp>
        <p:nvCxnSpPr>
          <p:cNvPr id="30" name="Connecteur droit 18">
            <a:extLst>
              <a:ext uri="{FF2B5EF4-FFF2-40B4-BE49-F238E27FC236}">
                <a16:creationId xmlns:a16="http://schemas.microsoft.com/office/drawing/2014/main" id="{32656E89-226F-A59B-9DC7-C748E06482E9}"/>
              </a:ext>
            </a:extLst>
          </p:cNvPr>
          <p:cNvCxnSpPr>
            <a:cxnSpLocks/>
          </p:cNvCxnSpPr>
          <p:nvPr/>
        </p:nvCxnSpPr>
        <p:spPr>
          <a:xfrm>
            <a:off x="0" y="636369"/>
            <a:ext cx="668594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age 30">
            <a:extLst>
              <a:ext uri="{FF2B5EF4-FFF2-40B4-BE49-F238E27FC236}">
                <a16:creationId xmlns:a16="http://schemas.microsoft.com/office/drawing/2014/main" id="{6427E838-0A60-1226-CBFA-E0FA5E9E6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7410" y="17520"/>
            <a:ext cx="1334590" cy="56225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E86923B-36E2-8459-0650-40A29C1BF0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1825" y="636369"/>
            <a:ext cx="7948349" cy="60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4909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Image 1" descr="Une image contenant bougie, léger, nuit, art">
            <a:extLst>
              <a:ext uri="{FF2B5EF4-FFF2-40B4-BE49-F238E27FC236}">
                <a16:creationId xmlns:a16="http://schemas.microsoft.com/office/drawing/2014/main" id="{335C8A22-887B-45C0-1EDB-B7DFCD552C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429" b="9317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226BCA1-26FC-10F0-B468-70BD5A903851}"/>
              </a:ext>
            </a:extLst>
          </p:cNvPr>
          <p:cNvSpPr txBox="1"/>
          <p:nvPr/>
        </p:nvSpPr>
        <p:spPr>
          <a:xfrm>
            <a:off x="3790950" y="3429000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</a:rPr>
              <a:t>This is another story ..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C34A4C-94E9-6E51-7A15-94D5FFB0D4E3}"/>
              </a:ext>
            </a:extLst>
          </p:cNvPr>
          <p:cNvSpPr txBox="1"/>
          <p:nvPr/>
        </p:nvSpPr>
        <p:spPr>
          <a:xfrm>
            <a:off x="3048000" y="485775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000" b="1" dirty="0">
                <a:solidFill>
                  <a:schemeClr val="bg1"/>
                </a:solidFill>
              </a:rPr>
              <a:t>DIGITAL TWINS</a:t>
            </a:r>
          </a:p>
        </p:txBody>
      </p:sp>
    </p:spTree>
    <p:extLst>
      <p:ext uri="{BB962C8B-B14F-4D97-AF65-F5344CB8AC3E}">
        <p14:creationId xmlns:p14="http://schemas.microsoft.com/office/powerpoint/2010/main" val="62455216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8925</TotalTime>
  <Words>3171</Words>
  <Application>Microsoft Office PowerPoint</Application>
  <PresentationFormat>Grand écran</PresentationFormat>
  <Paragraphs>484</Paragraphs>
  <Slides>49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49</vt:i4>
      </vt:variant>
    </vt:vector>
  </HeadingPairs>
  <TitlesOfParts>
    <vt:vector size="60" baseType="lpstr">
      <vt:lpstr>Aptos</vt:lpstr>
      <vt:lpstr>Aptos Display</vt:lpstr>
      <vt:lpstr>Arial</vt:lpstr>
      <vt:lpstr>Cambria Math</vt:lpstr>
      <vt:lpstr>Google Sans Text</vt:lpstr>
      <vt:lpstr>LMRoman12-Bold</vt:lpstr>
      <vt:lpstr>LMRoman12-Italic</vt:lpstr>
      <vt:lpstr>LMRoman12-Regular</vt:lpstr>
      <vt:lpstr>LMRoman8-Regular</vt:lpstr>
      <vt:lpstr>Wingdings</vt:lpstr>
      <vt:lpstr>Thème Office</vt:lpstr>
      <vt:lpstr>An Introduction to Data Assimilation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BRGM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Chassagne  Romain</dc:creator>
  <cp:lastModifiedBy>Chassagne  Romain</cp:lastModifiedBy>
  <cp:revision>1</cp:revision>
  <dcterms:created xsi:type="dcterms:W3CDTF">2026-04-19T08:16:44Z</dcterms:created>
  <dcterms:modified xsi:type="dcterms:W3CDTF">2026-06-19T06:55:37Z</dcterms:modified>
</cp:coreProperties>
</file>